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13"/>
  </p:notesMasterIdLst>
  <p:handoutMasterIdLst>
    <p:handoutMasterId r:id="rId14"/>
  </p:handoutMasterIdLst>
  <p:sldIdLst>
    <p:sldId id="256" r:id="rId2"/>
    <p:sldId id="302" r:id="rId3"/>
    <p:sldId id="291" r:id="rId4"/>
    <p:sldId id="292" r:id="rId5"/>
    <p:sldId id="295" r:id="rId6"/>
    <p:sldId id="296" r:id="rId7"/>
    <p:sldId id="297" r:id="rId8"/>
    <p:sldId id="301" r:id="rId9"/>
    <p:sldId id="293" r:id="rId10"/>
    <p:sldId id="294" r:id="rId11"/>
    <p:sldId id="283" r:id="rId12"/>
  </p:sldIdLst>
  <p:sldSz cx="9144000" cy="6858000" type="screen4x3"/>
  <p:notesSz cx="6858000" cy="9144000"/>
  <p:defaultTextStyle>
    <a:defPPr>
      <a:defRPr lang="de-DE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64">
          <p15:clr>
            <a:srgbClr val="A4A3A4"/>
          </p15:clr>
        </p15:guide>
        <p15:guide id="4" orient="horz" pos="482">
          <p15:clr>
            <a:srgbClr val="A4A3A4"/>
          </p15:clr>
        </p15:guide>
        <p15:guide id="5" pos="5375">
          <p15:clr>
            <a:srgbClr val="A4A3A4"/>
          </p15:clr>
        </p15:guide>
        <p15:guide id="6" pos="181">
          <p15:clr>
            <a:srgbClr val="A4A3A4"/>
          </p15:clr>
        </p15:guide>
        <p15:guide id="7" pos="768">
          <p15:clr>
            <a:srgbClr val="A4A3A4"/>
          </p15:clr>
        </p15:guide>
        <p15:guide id="8" orient="horz" pos="842">
          <p15:clr>
            <a:srgbClr val="A4A3A4"/>
          </p15:clr>
        </p15:guide>
        <p15:guide id="9" pos="2965">
          <p15:clr>
            <a:srgbClr val="A4A3A4"/>
          </p15:clr>
        </p15:guide>
        <p15:guide id="10" orient="horz" pos="1117">
          <p15:clr>
            <a:srgbClr val="A4A3A4"/>
          </p15:clr>
        </p15:guide>
        <p15:guide id="11" pos="43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406B"/>
    <a:srgbClr val="595959"/>
    <a:srgbClr val="5D7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82" autoAdjust="0"/>
    <p:restoredTop sz="94660"/>
  </p:normalViewPr>
  <p:slideViewPr>
    <p:cSldViewPr snapToObjects="1">
      <p:cViewPr varScale="1">
        <p:scale>
          <a:sx n="83" d="100"/>
          <a:sy n="83" d="100"/>
        </p:scale>
        <p:origin x="1574" y="77"/>
      </p:cViewPr>
      <p:guideLst>
        <p:guide orient="horz" pos="2160"/>
        <p:guide pos="2880"/>
        <p:guide orient="horz" pos="264"/>
        <p:guide orient="horz" pos="482"/>
        <p:guide pos="5375"/>
        <p:guide pos="181"/>
        <p:guide pos="768"/>
        <p:guide orient="horz" pos="842"/>
        <p:guide pos="2965"/>
        <p:guide orient="horz" pos="1117"/>
        <p:guide pos="43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623969F-D891-46BD-8026-4D4706C97F6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0"/>
            <a:r>
              <a:rPr lang="de-DE" noProof="0"/>
              <a:t>Zweite Ebene</a:t>
            </a:r>
          </a:p>
          <a:p>
            <a:pPr lvl="0"/>
            <a:r>
              <a:rPr lang="de-DE" noProof="0"/>
              <a:t>Dritte Ebene</a:t>
            </a:r>
          </a:p>
          <a:p>
            <a:pPr lvl="0"/>
            <a:r>
              <a:rPr lang="de-DE" noProof="0"/>
              <a:t>Vierte Ebene</a:t>
            </a:r>
          </a:p>
          <a:p>
            <a:pPr lvl="0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F9676CD-C051-484A-892C-7DD7A3D409C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75"/>
          <a:stretch>
            <a:fillRect/>
          </a:stretch>
        </p:blipFill>
        <p:spPr bwMode="auto">
          <a:xfrm>
            <a:off x="0" y="19050"/>
            <a:ext cx="3024188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407988"/>
            <a:ext cx="1081088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el 1"/>
          <p:cNvSpPr>
            <a:spLocks noGrp="1"/>
          </p:cNvSpPr>
          <p:nvPr>
            <p:ph type="ctrTitle"/>
          </p:nvPr>
        </p:nvSpPr>
        <p:spPr>
          <a:xfrm>
            <a:off x="3347864" y="2511725"/>
            <a:ext cx="5256584" cy="1437521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Titelmasterformat durch Klicken bearbeiten</a:t>
            </a:r>
            <a:endParaRPr lang="de-DE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"/>
          </p:nvPr>
        </p:nvSpPr>
        <p:spPr>
          <a:xfrm>
            <a:off x="3347864" y="3951885"/>
            <a:ext cx="5256584" cy="163735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aseline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Formatvorlage des Untertitelmasters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07148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-Text-Kombi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18"/>
          <p:cNvSpPr>
            <a:spLocks noChangeArrowheads="1"/>
          </p:cNvSpPr>
          <p:nvPr userDrawn="1"/>
        </p:nvSpPr>
        <p:spPr bwMode="auto">
          <a:xfrm flipH="1">
            <a:off x="-4763" y="6254750"/>
            <a:ext cx="9153526" cy="6032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5" name="Gerade Verbindung 14"/>
          <p:cNvCxnSpPr/>
          <p:nvPr userDrawn="1"/>
        </p:nvCxnSpPr>
        <p:spPr>
          <a:xfrm rot="5400000">
            <a:off x="960438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15"/>
          <p:cNvCxnSpPr/>
          <p:nvPr userDrawn="1"/>
        </p:nvCxnSpPr>
        <p:spPr>
          <a:xfrm rot="5400000">
            <a:off x="7840663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51938" cy="539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Bild 15" descr="haupt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375" y="395288"/>
            <a:ext cx="108108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hteck 18"/>
          <p:cNvSpPr>
            <a:spLocks noChangeArrowheads="1"/>
          </p:cNvSpPr>
          <p:nvPr userDrawn="1"/>
        </p:nvSpPr>
        <p:spPr bwMode="auto">
          <a:xfrm flipH="1" flipV="1">
            <a:off x="0" y="0"/>
            <a:ext cx="7165975" cy="444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hteck 18"/>
          <p:cNvSpPr>
            <a:spLocks noChangeArrowheads="1"/>
          </p:cNvSpPr>
          <p:nvPr userDrawn="1"/>
        </p:nvSpPr>
        <p:spPr bwMode="auto">
          <a:xfrm flipH="1" flipV="1">
            <a:off x="7164388" y="0"/>
            <a:ext cx="1979612" cy="222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hteck 10"/>
          <p:cNvSpPr/>
          <p:nvPr userDrawn="1"/>
        </p:nvSpPr>
        <p:spPr>
          <a:xfrm>
            <a:off x="6350" y="1349375"/>
            <a:ext cx="4565650" cy="4905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8" name="Textplatzhalter 26"/>
          <p:cNvSpPr>
            <a:spLocks noGrp="1"/>
          </p:cNvSpPr>
          <p:nvPr>
            <p:ph type="body" sz="quarter" idx="10"/>
          </p:nvPr>
        </p:nvSpPr>
        <p:spPr>
          <a:xfrm>
            <a:off x="225191" y="392940"/>
            <a:ext cx="6853903" cy="454785"/>
          </a:xfrm>
          <a:prstGeom prst="rect">
            <a:avLst/>
          </a:prstGeom>
        </p:spPr>
        <p:txBody>
          <a:bodyPr vert="horz"/>
          <a:lstStyle>
            <a:lvl1pPr marL="0" indent="0">
              <a:buFont typeface="Lucida Grande"/>
              <a:buNone/>
              <a:defRPr sz="26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900">
                <a:latin typeface="Verdana"/>
                <a:cs typeface="Verdana"/>
              </a:defRPr>
            </a:lvl2pPr>
            <a:lvl3pPr>
              <a:defRPr sz="900">
                <a:latin typeface="Verdana"/>
                <a:cs typeface="Verdana"/>
              </a:defRPr>
            </a:lvl3pPr>
            <a:lvl4pPr>
              <a:defRPr sz="900">
                <a:latin typeface="Verdana"/>
                <a:cs typeface="Verdana"/>
              </a:defRPr>
            </a:lvl4pPr>
            <a:lvl5pPr>
              <a:defRPr sz="900">
                <a:latin typeface="Verdana"/>
                <a:cs typeface="Verdana"/>
              </a:defRPr>
            </a:lvl5pPr>
          </a:lstStyle>
          <a:p>
            <a:pPr lvl="0"/>
            <a:r>
              <a:rPr lang="en-US" dirty="0"/>
              <a:t>Textmasterformate durch Klicken bearbeiten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716015" y="1345199"/>
            <a:ext cx="3824735" cy="4913312"/>
          </a:xfrm>
          <a:prstGeom prst="rect">
            <a:avLst/>
          </a:prstGeom>
        </p:spPr>
        <p:txBody>
          <a:bodyPr lIns="0" tIns="46800"/>
          <a:lstStyle>
            <a:lvl1pPr marL="342900" indent="-34290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742950" indent="-285750">
              <a:spcBef>
                <a:spcPts val="1000"/>
              </a:spcBef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1143000" indent="-228600">
              <a:spcBef>
                <a:spcPts val="1000"/>
              </a:spcBef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600200" indent="-228600"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2057400" indent="-228600"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2" name="Fußzeilenplatzhalter 15"/>
          <p:cNvSpPr>
            <a:spLocks noGrp="1"/>
          </p:cNvSpPr>
          <p:nvPr>
            <p:ph type="ftr" sz="quarter" idx="11"/>
          </p:nvPr>
        </p:nvSpPr>
        <p:spPr>
          <a:xfrm>
            <a:off x="1219200" y="6416675"/>
            <a:ext cx="6738938" cy="365125"/>
          </a:xfrm>
        </p:spPr>
        <p:txBody>
          <a:bodyPr rtlCol="0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" name="Foliennummernplatzhalter 16"/>
          <p:cNvSpPr>
            <a:spLocks noGrp="1"/>
          </p:cNvSpPr>
          <p:nvPr>
            <p:ph type="sldNum" sz="quarter" idx="12"/>
          </p:nvPr>
        </p:nvSpPr>
        <p:spPr>
          <a:xfrm>
            <a:off x="8243888" y="6416675"/>
            <a:ext cx="900112" cy="365125"/>
          </a:xfrm>
        </p:spPr>
        <p:txBody>
          <a:bodyPr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C7DB9F0-080F-4FC0-B508-053FBA567F03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14" name="Datumsplatzhalter 17"/>
          <p:cNvSpPr>
            <a:spLocks noGrp="1"/>
          </p:cNvSpPr>
          <p:nvPr>
            <p:ph type="dt" sz="half" idx="13"/>
          </p:nvPr>
        </p:nvSpPr>
        <p:spPr>
          <a:xfrm>
            <a:off x="298450" y="6424613"/>
            <a:ext cx="920750" cy="357187"/>
          </a:xfrm>
        </p:spPr>
        <p:txBody>
          <a:bodyPr rtlCol="0"/>
          <a:lstStyle>
            <a:lvl1pPr algn="r">
              <a:defRPr sz="9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DF789EE7-DC51-412E-82BF-EF9CA8CB03D5}" type="datetime1">
              <a:rPr lang="de-DE"/>
              <a:pPr>
                <a:defRPr/>
              </a:pPr>
              <a:t>12.10.2023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09851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-Text-Kombi-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18"/>
          <p:cNvSpPr>
            <a:spLocks noChangeArrowheads="1"/>
          </p:cNvSpPr>
          <p:nvPr userDrawn="1"/>
        </p:nvSpPr>
        <p:spPr bwMode="auto">
          <a:xfrm flipH="1">
            <a:off x="-4763" y="6254750"/>
            <a:ext cx="9153526" cy="6032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5" name="Gerade Verbindung 14"/>
          <p:cNvCxnSpPr/>
          <p:nvPr userDrawn="1"/>
        </p:nvCxnSpPr>
        <p:spPr>
          <a:xfrm rot="5400000">
            <a:off x="960438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15"/>
          <p:cNvCxnSpPr/>
          <p:nvPr userDrawn="1"/>
        </p:nvCxnSpPr>
        <p:spPr>
          <a:xfrm rot="5400000">
            <a:off x="7840663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51938" cy="539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Bild 15" descr="haupt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375" y="395288"/>
            <a:ext cx="108108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hteck 18"/>
          <p:cNvSpPr>
            <a:spLocks noChangeArrowheads="1"/>
          </p:cNvSpPr>
          <p:nvPr userDrawn="1"/>
        </p:nvSpPr>
        <p:spPr bwMode="auto">
          <a:xfrm flipH="1" flipV="1">
            <a:off x="0" y="0"/>
            <a:ext cx="7165975" cy="444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hteck 18"/>
          <p:cNvSpPr>
            <a:spLocks noChangeArrowheads="1"/>
          </p:cNvSpPr>
          <p:nvPr userDrawn="1"/>
        </p:nvSpPr>
        <p:spPr bwMode="auto">
          <a:xfrm flipH="1" flipV="1">
            <a:off x="7164388" y="0"/>
            <a:ext cx="1979612" cy="222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hteck 10"/>
          <p:cNvSpPr/>
          <p:nvPr userDrawn="1"/>
        </p:nvSpPr>
        <p:spPr>
          <a:xfrm>
            <a:off x="4589463" y="1349375"/>
            <a:ext cx="4565650" cy="4905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8" name="Textplatzhalter 26"/>
          <p:cNvSpPr>
            <a:spLocks noGrp="1"/>
          </p:cNvSpPr>
          <p:nvPr>
            <p:ph type="body" sz="quarter" idx="10"/>
          </p:nvPr>
        </p:nvSpPr>
        <p:spPr>
          <a:xfrm>
            <a:off x="225191" y="392940"/>
            <a:ext cx="6853903" cy="454785"/>
          </a:xfrm>
          <a:prstGeom prst="rect">
            <a:avLst/>
          </a:prstGeom>
        </p:spPr>
        <p:txBody>
          <a:bodyPr vert="horz"/>
          <a:lstStyle>
            <a:lvl1pPr marL="0" indent="0">
              <a:buFont typeface="Lucida Grande"/>
              <a:buNone/>
              <a:defRPr sz="26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900">
                <a:latin typeface="Verdana"/>
                <a:cs typeface="Verdana"/>
              </a:defRPr>
            </a:lvl2pPr>
            <a:lvl3pPr>
              <a:defRPr sz="900">
                <a:latin typeface="Verdana"/>
                <a:cs typeface="Verdana"/>
              </a:defRPr>
            </a:lvl3pPr>
            <a:lvl4pPr>
              <a:defRPr sz="900">
                <a:latin typeface="Verdana"/>
                <a:cs typeface="Verdana"/>
              </a:defRPr>
            </a:lvl4pPr>
            <a:lvl5pPr>
              <a:defRPr sz="900">
                <a:latin typeface="Verdana"/>
                <a:cs typeface="Verdana"/>
              </a:defRPr>
            </a:lvl5pPr>
          </a:lstStyle>
          <a:p>
            <a:pPr lvl="0"/>
            <a:r>
              <a:rPr lang="en-US" dirty="0"/>
              <a:t>Textmasterformate durch Klicken bearbeiten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291769" y="1345199"/>
            <a:ext cx="3824735" cy="4913312"/>
          </a:xfrm>
          <a:prstGeom prst="rect">
            <a:avLst/>
          </a:prstGeom>
        </p:spPr>
        <p:txBody>
          <a:bodyPr lIns="0" tIns="46800"/>
          <a:lstStyle>
            <a:lvl1pPr marL="342900" indent="-34290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742950" indent="-285750">
              <a:spcBef>
                <a:spcPts val="1000"/>
              </a:spcBef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1143000" indent="-228600">
              <a:spcBef>
                <a:spcPts val="1000"/>
              </a:spcBef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600200" indent="-228600"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2057400" indent="-228600"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2" name="Fußzeilenplatzhalter 15"/>
          <p:cNvSpPr>
            <a:spLocks noGrp="1"/>
          </p:cNvSpPr>
          <p:nvPr>
            <p:ph type="ftr" sz="quarter" idx="11"/>
          </p:nvPr>
        </p:nvSpPr>
        <p:spPr>
          <a:xfrm>
            <a:off x="1219200" y="6416675"/>
            <a:ext cx="6738938" cy="365125"/>
          </a:xfrm>
        </p:spPr>
        <p:txBody>
          <a:bodyPr rtlCol="0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" name="Foliennummernplatzhalter 16"/>
          <p:cNvSpPr>
            <a:spLocks noGrp="1"/>
          </p:cNvSpPr>
          <p:nvPr>
            <p:ph type="sldNum" sz="quarter" idx="12"/>
          </p:nvPr>
        </p:nvSpPr>
        <p:spPr>
          <a:xfrm>
            <a:off x="8243888" y="6416675"/>
            <a:ext cx="900112" cy="365125"/>
          </a:xfrm>
        </p:spPr>
        <p:txBody>
          <a:bodyPr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793CF10-5E09-46A7-A969-7A0DA7BE620F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14" name="Datumsplatzhalter 17"/>
          <p:cNvSpPr>
            <a:spLocks noGrp="1"/>
          </p:cNvSpPr>
          <p:nvPr>
            <p:ph type="dt" sz="half" idx="13"/>
          </p:nvPr>
        </p:nvSpPr>
        <p:spPr>
          <a:xfrm>
            <a:off x="298450" y="6424613"/>
            <a:ext cx="920750" cy="357187"/>
          </a:xfrm>
        </p:spPr>
        <p:txBody>
          <a:bodyPr rtlCol="0"/>
          <a:lstStyle>
            <a:lvl1pPr algn="r">
              <a:defRPr sz="9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BBF773FD-B568-438C-900B-F0AAFCEC9D94}" type="datetime1">
              <a:rPr lang="de-DE"/>
              <a:pPr>
                <a:defRPr/>
              </a:pPr>
              <a:t>12.10.2023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1420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- Platzierung zweite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18"/>
          <p:cNvSpPr>
            <a:spLocks noChangeArrowheads="1"/>
          </p:cNvSpPr>
          <p:nvPr userDrawn="1"/>
        </p:nvSpPr>
        <p:spPr bwMode="auto">
          <a:xfrm flipH="1">
            <a:off x="-4763" y="6254750"/>
            <a:ext cx="9153526" cy="6032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5" name="Gerade Verbindung 14"/>
          <p:cNvCxnSpPr/>
          <p:nvPr userDrawn="1"/>
        </p:nvCxnSpPr>
        <p:spPr>
          <a:xfrm rot="5400000">
            <a:off x="960438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15"/>
          <p:cNvCxnSpPr/>
          <p:nvPr userDrawn="1"/>
        </p:nvCxnSpPr>
        <p:spPr>
          <a:xfrm rot="5400000">
            <a:off x="7840663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51938" cy="539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Bild 15" descr="haupt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375" y="395288"/>
            <a:ext cx="108108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hteck 18"/>
          <p:cNvSpPr>
            <a:spLocks noChangeArrowheads="1"/>
          </p:cNvSpPr>
          <p:nvPr userDrawn="1"/>
        </p:nvSpPr>
        <p:spPr bwMode="auto">
          <a:xfrm flipH="1" flipV="1">
            <a:off x="0" y="0"/>
            <a:ext cx="7165975" cy="444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hteck 18"/>
          <p:cNvSpPr>
            <a:spLocks noChangeArrowheads="1"/>
          </p:cNvSpPr>
          <p:nvPr userDrawn="1"/>
        </p:nvSpPr>
        <p:spPr bwMode="auto">
          <a:xfrm flipH="1" flipV="1">
            <a:off x="7164388" y="0"/>
            <a:ext cx="1979612" cy="222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Gerade Verbindung 15"/>
          <p:cNvCxnSpPr/>
          <p:nvPr userDrawn="1"/>
        </p:nvCxnSpPr>
        <p:spPr>
          <a:xfrm rot="5400000">
            <a:off x="6905625" y="593725"/>
            <a:ext cx="522288" cy="1588"/>
          </a:xfrm>
          <a:prstGeom prst="line">
            <a:avLst/>
          </a:prstGeom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platzhalter 26"/>
          <p:cNvSpPr>
            <a:spLocks noGrp="1"/>
          </p:cNvSpPr>
          <p:nvPr>
            <p:ph type="body" sz="quarter" idx="10"/>
          </p:nvPr>
        </p:nvSpPr>
        <p:spPr>
          <a:xfrm>
            <a:off x="287338" y="392940"/>
            <a:ext cx="4932734" cy="847570"/>
          </a:xfrm>
          <a:prstGeom prst="rect">
            <a:avLst/>
          </a:prstGeom>
        </p:spPr>
        <p:txBody>
          <a:bodyPr vert="horz"/>
          <a:lstStyle>
            <a:lvl1pPr marL="0" indent="0">
              <a:buFont typeface="Lucida Grande"/>
              <a:buNone/>
              <a:defRPr sz="26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900">
                <a:latin typeface="Verdana"/>
                <a:cs typeface="Verdana"/>
              </a:defRPr>
            </a:lvl2pPr>
            <a:lvl3pPr>
              <a:defRPr sz="900">
                <a:latin typeface="Verdana"/>
                <a:cs typeface="Verdana"/>
              </a:defRPr>
            </a:lvl3pPr>
            <a:lvl4pPr>
              <a:defRPr sz="900">
                <a:latin typeface="Verdana"/>
                <a:cs typeface="Verdana"/>
              </a:defRPr>
            </a:lvl4pPr>
            <a:lvl5pPr>
              <a:defRPr sz="900">
                <a:latin typeface="Verdana"/>
                <a:cs typeface="Verdana"/>
              </a:defRPr>
            </a:lvl5pPr>
          </a:lstStyle>
          <a:p>
            <a:pPr lvl="0"/>
            <a:r>
              <a:rPr lang="en-US" dirty="0"/>
              <a:t>Textmasterformate durch Klicken bearbeiten</a:t>
            </a:r>
          </a:p>
        </p:txBody>
      </p:sp>
      <p:sp>
        <p:nvSpPr>
          <p:cNvPr id="18" name="Textplatzhalter 28"/>
          <p:cNvSpPr>
            <a:spLocks noGrp="1"/>
          </p:cNvSpPr>
          <p:nvPr>
            <p:ph type="body" sz="quarter" idx="11"/>
          </p:nvPr>
        </p:nvSpPr>
        <p:spPr>
          <a:xfrm>
            <a:off x="1222796" y="1350048"/>
            <a:ext cx="7083462" cy="4495800"/>
          </a:xfrm>
          <a:prstGeom prst="rect">
            <a:avLst/>
          </a:prstGeom>
        </p:spPr>
        <p:txBody>
          <a:bodyPr vert="horz" lIns="0"/>
          <a:lstStyle>
            <a:lvl1pPr marL="0" marR="0" indent="-342900" algn="l" defTabSz="4572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 b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2" name="Fußzeilenplatzhalter 15"/>
          <p:cNvSpPr>
            <a:spLocks noGrp="1"/>
          </p:cNvSpPr>
          <p:nvPr>
            <p:ph type="ftr" sz="quarter" idx="12"/>
          </p:nvPr>
        </p:nvSpPr>
        <p:spPr>
          <a:xfrm>
            <a:off x="1219200" y="6416675"/>
            <a:ext cx="6738938" cy="365125"/>
          </a:xfrm>
        </p:spPr>
        <p:txBody>
          <a:bodyPr rtlCol="0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" name="Foliennummernplatzhalter 16"/>
          <p:cNvSpPr>
            <a:spLocks noGrp="1"/>
          </p:cNvSpPr>
          <p:nvPr>
            <p:ph type="sldNum" sz="quarter" idx="13"/>
          </p:nvPr>
        </p:nvSpPr>
        <p:spPr>
          <a:xfrm>
            <a:off x="8243888" y="6416675"/>
            <a:ext cx="900112" cy="365125"/>
          </a:xfrm>
        </p:spPr>
        <p:txBody>
          <a:bodyPr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5D970EB-667B-4664-A0C6-AA2AE9DA65C5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14" name="Datumsplatzhalter 17"/>
          <p:cNvSpPr>
            <a:spLocks noGrp="1"/>
          </p:cNvSpPr>
          <p:nvPr>
            <p:ph type="dt" sz="half" idx="14"/>
          </p:nvPr>
        </p:nvSpPr>
        <p:spPr>
          <a:xfrm>
            <a:off x="298450" y="6424613"/>
            <a:ext cx="920750" cy="357187"/>
          </a:xfrm>
        </p:spPr>
        <p:txBody>
          <a:bodyPr rtlCol="0"/>
          <a:lstStyle>
            <a:lvl1pPr algn="r">
              <a:defRPr sz="9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16BC6C27-231A-4F40-866E-ABB91AA47612}" type="datetime1">
              <a:rPr lang="de-DE"/>
              <a:pPr>
                <a:defRPr/>
              </a:pPr>
              <a:t>12.10.2023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35675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folie 1 - Gelb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0" y="0"/>
            <a:ext cx="9144000" cy="6261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>
                <a:noFill/>
              </a:ln>
            </a:endParaRPr>
          </a:p>
        </p:txBody>
      </p:sp>
      <p:sp>
        <p:nvSpPr>
          <p:cNvPr id="2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44000" cy="5969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3" name="Gerade Verbindung 14"/>
          <p:cNvCxnSpPr/>
          <p:nvPr userDrawn="1"/>
        </p:nvCxnSpPr>
        <p:spPr>
          <a:xfrm rot="5400000">
            <a:off x="960438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15"/>
          <p:cNvCxnSpPr/>
          <p:nvPr userDrawn="1"/>
        </p:nvCxnSpPr>
        <p:spPr>
          <a:xfrm rot="5400000">
            <a:off x="7840663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51938" cy="539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6" name="Fußzeilenplatzhalter 15"/>
          <p:cNvSpPr>
            <a:spLocks noGrp="1"/>
          </p:cNvSpPr>
          <p:nvPr>
            <p:ph type="ftr" sz="quarter" idx="10"/>
          </p:nvPr>
        </p:nvSpPr>
        <p:spPr>
          <a:xfrm>
            <a:off x="1219200" y="6416675"/>
            <a:ext cx="6738938" cy="365125"/>
          </a:xfrm>
        </p:spPr>
        <p:txBody>
          <a:bodyPr rtlCol="0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16"/>
          <p:cNvSpPr>
            <a:spLocks noGrp="1"/>
          </p:cNvSpPr>
          <p:nvPr>
            <p:ph type="sldNum" sz="quarter" idx="11"/>
          </p:nvPr>
        </p:nvSpPr>
        <p:spPr>
          <a:xfrm>
            <a:off x="8243888" y="6416675"/>
            <a:ext cx="900112" cy="365125"/>
          </a:xfrm>
        </p:spPr>
        <p:txBody>
          <a:bodyPr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FB6BB7E-B3D3-4FD0-A829-E8AFB044C014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8" name="Datumsplatzhalter 17"/>
          <p:cNvSpPr>
            <a:spLocks noGrp="1"/>
          </p:cNvSpPr>
          <p:nvPr>
            <p:ph type="dt" sz="half" idx="12"/>
          </p:nvPr>
        </p:nvSpPr>
        <p:spPr>
          <a:xfrm>
            <a:off x="298450" y="6424613"/>
            <a:ext cx="920750" cy="357187"/>
          </a:xfrm>
        </p:spPr>
        <p:txBody>
          <a:bodyPr rtlCol="0"/>
          <a:lstStyle>
            <a:lvl1pPr algn="r">
              <a:defRPr sz="9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7CFF0657-EA8B-4670-B6F0-B22BEE25B144}" type="datetime1">
              <a:rPr lang="de-DE"/>
              <a:pPr>
                <a:defRPr/>
              </a:pPr>
              <a:t>12.10.2023</a:t>
            </a:fld>
            <a:endParaRPr lang="de-DE" dirty="0"/>
          </a:p>
        </p:txBody>
      </p:sp>
      <p:sp>
        <p:nvSpPr>
          <p:cNvPr id="9" name="Textplatzhalter 26"/>
          <p:cNvSpPr>
            <a:spLocks noGrp="1"/>
          </p:cNvSpPr>
          <p:nvPr>
            <p:ph type="body" sz="quarter" idx="13"/>
          </p:nvPr>
        </p:nvSpPr>
        <p:spPr>
          <a:xfrm>
            <a:off x="0" y="2878522"/>
            <a:ext cx="9144000" cy="504056"/>
          </a:xfrm>
          <a:prstGeom prst="rect">
            <a:avLst/>
          </a:prstGeom>
        </p:spPr>
        <p:txBody>
          <a:bodyPr vert="horz"/>
          <a:lstStyle>
            <a:lvl1pPr marL="0" indent="0" algn="ctr">
              <a:buFont typeface="Lucida Grande"/>
              <a:buNone/>
              <a:defRPr sz="2600">
                <a:solidFill>
                  <a:schemeClr val="accent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900">
                <a:latin typeface="Verdana"/>
                <a:cs typeface="Verdana"/>
              </a:defRPr>
            </a:lvl2pPr>
            <a:lvl3pPr>
              <a:defRPr sz="900">
                <a:latin typeface="Verdana"/>
                <a:cs typeface="Verdana"/>
              </a:defRPr>
            </a:lvl3pPr>
            <a:lvl4pPr>
              <a:defRPr sz="900">
                <a:latin typeface="Verdana"/>
                <a:cs typeface="Verdana"/>
              </a:defRPr>
            </a:lvl4pPr>
            <a:lvl5pPr>
              <a:defRPr sz="900">
                <a:latin typeface="Verdana"/>
                <a:cs typeface="Verdana"/>
              </a:defRPr>
            </a:lvl5pPr>
          </a:lstStyle>
          <a:p>
            <a:pPr lvl="0"/>
            <a:r>
              <a:rPr lang="en-US" dirty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516960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folie 2 - 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0" y="0"/>
            <a:ext cx="9144000" cy="6261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>
                <a:noFill/>
              </a:ln>
            </a:endParaRPr>
          </a:p>
        </p:txBody>
      </p:sp>
      <p:sp>
        <p:nvSpPr>
          <p:cNvPr id="2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44000" cy="5969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3" name="Gerade Verbindung 14"/>
          <p:cNvCxnSpPr/>
          <p:nvPr userDrawn="1"/>
        </p:nvCxnSpPr>
        <p:spPr>
          <a:xfrm rot="5400000">
            <a:off x="960438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15"/>
          <p:cNvCxnSpPr/>
          <p:nvPr userDrawn="1"/>
        </p:nvCxnSpPr>
        <p:spPr>
          <a:xfrm rot="5400000">
            <a:off x="7840663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51938" cy="539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6" name="Fußzeilenplatzhalter 15"/>
          <p:cNvSpPr>
            <a:spLocks noGrp="1"/>
          </p:cNvSpPr>
          <p:nvPr>
            <p:ph type="ftr" sz="quarter" idx="10"/>
          </p:nvPr>
        </p:nvSpPr>
        <p:spPr>
          <a:xfrm>
            <a:off x="1219200" y="6416675"/>
            <a:ext cx="6738938" cy="365125"/>
          </a:xfrm>
        </p:spPr>
        <p:txBody>
          <a:bodyPr rtlCol="0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16"/>
          <p:cNvSpPr>
            <a:spLocks noGrp="1"/>
          </p:cNvSpPr>
          <p:nvPr>
            <p:ph type="sldNum" sz="quarter" idx="11"/>
          </p:nvPr>
        </p:nvSpPr>
        <p:spPr>
          <a:xfrm>
            <a:off x="8243888" y="6416675"/>
            <a:ext cx="900112" cy="365125"/>
          </a:xfrm>
        </p:spPr>
        <p:txBody>
          <a:bodyPr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FB6BB7E-B3D3-4FD0-A829-E8AFB044C014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8" name="Datumsplatzhalter 17"/>
          <p:cNvSpPr>
            <a:spLocks noGrp="1"/>
          </p:cNvSpPr>
          <p:nvPr>
            <p:ph type="dt" sz="half" idx="12"/>
          </p:nvPr>
        </p:nvSpPr>
        <p:spPr>
          <a:xfrm>
            <a:off x="298450" y="6424613"/>
            <a:ext cx="920750" cy="357187"/>
          </a:xfrm>
        </p:spPr>
        <p:txBody>
          <a:bodyPr rtlCol="0"/>
          <a:lstStyle>
            <a:lvl1pPr algn="r">
              <a:defRPr sz="9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7CFF0657-EA8B-4670-B6F0-B22BEE25B144}" type="datetime1">
              <a:rPr lang="de-DE"/>
              <a:pPr>
                <a:defRPr/>
              </a:pPr>
              <a:t>12.10.2023</a:t>
            </a:fld>
            <a:endParaRPr lang="de-DE" dirty="0"/>
          </a:p>
        </p:txBody>
      </p:sp>
      <p:sp>
        <p:nvSpPr>
          <p:cNvPr id="9" name="Textplatzhalter 26"/>
          <p:cNvSpPr>
            <a:spLocks noGrp="1"/>
          </p:cNvSpPr>
          <p:nvPr>
            <p:ph type="body" sz="quarter" idx="13"/>
          </p:nvPr>
        </p:nvSpPr>
        <p:spPr>
          <a:xfrm>
            <a:off x="0" y="2878522"/>
            <a:ext cx="9144000" cy="504056"/>
          </a:xfrm>
          <a:prstGeom prst="rect">
            <a:avLst/>
          </a:prstGeom>
        </p:spPr>
        <p:txBody>
          <a:bodyPr vert="horz"/>
          <a:lstStyle>
            <a:lvl1pPr marL="0" indent="0" algn="ctr">
              <a:buFont typeface="Lucida Grande"/>
              <a:buNone/>
              <a:defRPr sz="26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900">
                <a:latin typeface="Verdana"/>
                <a:cs typeface="Verdana"/>
              </a:defRPr>
            </a:lvl2pPr>
            <a:lvl3pPr>
              <a:defRPr sz="900">
                <a:latin typeface="Verdana"/>
                <a:cs typeface="Verdana"/>
              </a:defRPr>
            </a:lvl3pPr>
            <a:lvl4pPr>
              <a:defRPr sz="900">
                <a:latin typeface="Verdana"/>
                <a:cs typeface="Verdana"/>
              </a:defRPr>
            </a:lvl4pPr>
            <a:lvl5pPr>
              <a:defRPr sz="900">
                <a:latin typeface="Verdana"/>
                <a:cs typeface="Verdana"/>
              </a:defRPr>
            </a:lvl5pPr>
          </a:lstStyle>
          <a:p>
            <a:pPr lvl="0"/>
            <a:r>
              <a:rPr lang="en-US" dirty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195783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folie 3 - Blau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0" y="0"/>
            <a:ext cx="9144000" cy="6261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>
                <a:noFill/>
              </a:ln>
            </a:endParaRPr>
          </a:p>
        </p:txBody>
      </p:sp>
      <p:sp>
        <p:nvSpPr>
          <p:cNvPr id="2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44000" cy="5969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3" name="Gerade Verbindung 14"/>
          <p:cNvCxnSpPr/>
          <p:nvPr userDrawn="1"/>
        </p:nvCxnSpPr>
        <p:spPr>
          <a:xfrm rot="5400000">
            <a:off x="960438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15"/>
          <p:cNvCxnSpPr/>
          <p:nvPr userDrawn="1"/>
        </p:nvCxnSpPr>
        <p:spPr>
          <a:xfrm rot="5400000">
            <a:off x="7840663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51938" cy="539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6" name="Fußzeilenplatzhalter 15"/>
          <p:cNvSpPr>
            <a:spLocks noGrp="1"/>
          </p:cNvSpPr>
          <p:nvPr>
            <p:ph type="ftr" sz="quarter" idx="10"/>
          </p:nvPr>
        </p:nvSpPr>
        <p:spPr>
          <a:xfrm>
            <a:off x="1219200" y="6416675"/>
            <a:ext cx="6738938" cy="365125"/>
          </a:xfrm>
        </p:spPr>
        <p:txBody>
          <a:bodyPr rtlCol="0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16"/>
          <p:cNvSpPr>
            <a:spLocks noGrp="1"/>
          </p:cNvSpPr>
          <p:nvPr>
            <p:ph type="sldNum" sz="quarter" idx="11"/>
          </p:nvPr>
        </p:nvSpPr>
        <p:spPr>
          <a:xfrm>
            <a:off x="8243888" y="6416675"/>
            <a:ext cx="900112" cy="365125"/>
          </a:xfrm>
        </p:spPr>
        <p:txBody>
          <a:bodyPr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FB6BB7E-B3D3-4FD0-A829-E8AFB044C014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8" name="Datumsplatzhalter 17"/>
          <p:cNvSpPr>
            <a:spLocks noGrp="1"/>
          </p:cNvSpPr>
          <p:nvPr>
            <p:ph type="dt" sz="half" idx="12"/>
          </p:nvPr>
        </p:nvSpPr>
        <p:spPr>
          <a:xfrm>
            <a:off x="298450" y="6424613"/>
            <a:ext cx="920750" cy="357187"/>
          </a:xfrm>
        </p:spPr>
        <p:txBody>
          <a:bodyPr rtlCol="0"/>
          <a:lstStyle>
            <a:lvl1pPr algn="r">
              <a:defRPr sz="9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7CFF0657-EA8B-4670-B6F0-B22BEE25B144}" type="datetime1">
              <a:rPr lang="de-DE"/>
              <a:pPr>
                <a:defRPr/>
              </a:pPr>
              <a:t>12.10.2023</a:t>
            </a:fld>
            <a:endParaRPr lang="de-DE" dirty="0"/>
          </a:p>
        </p:txBody>
      </p:sp>
      <p:sp>
        <p:nvSpPr>
          <p:cNvPr id="9" name="Textplatzhalter 26"/>
          <p:cNvSpPr>
            <a:spLocks noGrp="1"/>
          </p:cNvSpPr>
          <p:nvPr>
            <p:ph type="body" sz="quarter" idx="13"/>
          </p:nvPr>
        </p:nvSpPr>
        <p:spPr>
          <a:xfrm>
            <a:off x="0" y="2878522"/>
            <a:ext cx="9144000" cy="504056"/>
          </a:xfrm>
          <a:prstGeom prst="rect">
            <a:avLst/>
          </a:prstGeom>
        </p:spPr>
        <p:txBody>
          <a:bodyPr vert="horz"/>
          <a:lstStyle>
            <a:lvl1pPr marL="0" indent="0" algn="ctr">
              <a:buFont typeface="Lucida Grande"/>
              <a:buNone/>
              <a:defRPr sz="26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900">
                <a:latin typeface="Verdana"/>
                <a:cs typeface="Verdana"/>
              </a:defRPr>
            </a:lvl2pPr>
            <a:lvl3pPr>
              <a:defRPr sz="900">
                <a:latin typeface="Verdana"/>
                <a:cs typeface="Verdana"/>
              </a:defRPr>
            </a:lvl3pPr>
            <a:lvl4pPr>
              <a:defRPr sz="900">
                <a:latin typeface="Verdana"/>
                <a:cs typeface="Verdana"/>
              </a:defRPr>
            </a:lvl4pPr>
            <a:lvl5pPr>
              <a:defRPr sz="900">
                <a:latin typeface="Verdana"/>
                <a:cs typeface="Verdana"/>
              </a:defRPr>
            </a:lvl5pPr>
          </a:lstStyle>
          <a:p>
            <a:pPr lvl="0"/>
            <a:r>
              <a:rPr lang="en-US" dirty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13605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folie 4 - Eule angeschnitten positiv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44000" cy="5969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3" name="Gerade Verbindung 14"/>
          <p:cNvCxnSpPr/>
          <p:nvPr userDrawn="1"/>
        </p:nvCxnSpPr>
        <p:spPr>
          <a:xfrm rot="5400000">
            <a:off x="960438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15"/>
          <p:cNvCxnSpPr/>
          <p:nvPr userDrawn="1"/>
        </p:nvCxnSpPr>
        <p:spPr>
          <a:xfrm rot="5400000">
            <a:off x="7840663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51938" cy="539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6" name="Fußzeilenplatzhalter 15"/>
          <p:cNvSpPr>
            <a:spLocks noGrp="1"/>
          </p:cNvSpPr>
          <p:nvPr>
            <p:ph type="ftr" sz="quarter" idx="10"/>
          </p:nvPr>
        </p:nvSpPr>
        <p:spPr>
          <a:xfrm>
            <a:off x="1219200" y="6416675"/>
            <a:ext cx="6738938" cy="365125"/>
          </a:xfrm>
        </p:spPr>
        <p:txBody>
          <a:bodyPr rtlCol="0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16"/>
          <p:cNvSpPr>
            <a:spLocks noGrp="1"/>
          </p:cNvSpPr>
          <p:nvPr>
            <p:ph type="sldNum" sz="quarter" idx="11"/>
          </p:nvPr>
        </p:nvSpPr>
        <p:spPr>
          <a:xfrm>
            <a:off x="8243888" y="6416675"/>
            <a:ext cx="900112" cy="365125"/>
          </a:xfrm>
        </p:spPr>
        <p:txBody>
          <a:bodyPr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FB6BB7E-B3D3-4FD0-A829-E8AFB044C014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8" name="Datumsplatzhalter 17"/>
          <p:cNvSpPr>
            <a:spLocks noGrp="1"/>
          </p:cNvSpPr>
          <p:nvPr>
            <p:ph type="dt" sz="half" idx="12"/>
          </p:nvPr>
        </p:nvSpPr>
        <p:spPr>
          <a:xfrm>
            <a:off x="298450" y="6424613"/>
            <a:ext cx="920750" cy="357187"/>
          </a:xfrm>
        </p:spPr>
        <p:txBody>
          <a:bodyPr rtlCol="0"/>
          <a:lstStyle>
            <a:lvl1pPr algn="r">
              <a:defRPr sz="9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7CFF0657-EA8B-4670-B6F0-B22BEE25B144}" type="datetime1">
              <a:rPr lang="de-DE"/>
              <a:pPr>
                <a:defRPr/>
              </a:pPr>
              <a:t>12.10.2023</a:t>
            </a:fld>
            <a:endParaRPr lang="de-DE" dirty="0"/>
          </a:p>
        </p:txBody>
      </p:sp>
      <p:sp>
        <p:nvSpPr>
          <p:cNvPr id="9" name="Textplatzhalter 26"/>
          <p:cNvSpPr>
            <a:spLocks noGrp="1"/>
          </p:cNvSpPr>
          <p:nvPr>
            <p:ph type="body" sz="quarter" idx="13"/>
          </p:nvPr>
        </p:nvSpPr>
        <p:spPr>
          <a:xfrm>
            <a:off x="0" y="2878522"/>
            <a:ext cx="9144000" cy="504056"/>
          </a:xfrm>
          <a:prstGeom prst="rect">
            <a:avLst/>
          </a:prstGeom>
        </p:spPr>
        <p:txBody>
          <a:bodyPr vert="horz"/>
          <a:lstStyle>
            <a:lvl1pPr marL="0" indent="0" algn="ctr">
              <a:buFont typeface="Lucida Grande"/>
              <a:buNone/>
              <a:defRPr sz="26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900">
                <a:latin typeface="Verdana"/>
                <a:cs typeface="Verdana"/>
              </a:defRPr>
            </a:lvl2pPr>
            <a:lvl3pPr>
              <a:defRPr sz="900">
                <a:latin typeface="Verdana"/>
                <a:cs typeface="Verdana"/>
              </a:defRPr>
            </a:lvl3pPr>
            <a:lvl4pPr>
              <a:defRPr sz="900">
                <a:latin typeface="Verdana"/>
                <a:cs typeface="Verdana"/>
              </a:defRPr>
            </a:lvl4pPr>
            <a:lvl5pPr>
              <a:defRPr sz="900">
                <a:latin typeface="Verdana"/>
                <a:cs typeface="Verdana"/>
              </a:defRPr>
            </a:lvl5pPr>
          </a:lstStyle>
          <a:p>
            <a:pPr lvl="0"/>
            <a:r>
              <a:rPr lang="en-US" dirty="0"/>
              <a:t>Textmasterformate durch Klicken bearbeiten</a:t>
            </a:r>
          </a:p>
        </p:txBody>
      </p:sp>
      <p:pic>
        <p:nvPicPr>
          <p:cNvPr id="11" name="Grafik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07" b="54561"/>
          <a:stretch>
            <a:fillRect/>
          </a:stretch>
        </p:blipFill>
        <p:spPr bwMode="auto">
          <a:xfrm>
            <a:off x="2300288" y="3981312"/>
            <a:ext cx="4543425" cy="227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01601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6391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ß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962150"/>
            <a:ext cx="3600450" cy="144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el 1"/>
          <p:cNvSpPr>
            <a:spLocks noGrp="1"/>
          </p:cNvSpPr>
          <p:nvPr>
            <p:ph type="ctrTitle"/>
          </p:nvPr>
        </p:nvSpPr>
        <p:spPr>
          <a:xfrm>
            <a:off x="0" y="3957214"/>
            <a:ext cx="9144000" cy="576064"/>
          </a:xfrm>
          <a:prstGeom prst="rect">
            <a:avLst/>
          </a:prstGeom>
          <a:noFill/>
        </p:spPr>
        <p:txBody>
          <a:bodyPr/>
          <a:lstStyle>
            <a:lvl1pPr algn="ctr">
              <a:defRPr sz="36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04694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mit Fließtext 20 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18"/>
          <p:cNvSpPr>
            <a:spLocks noChangeArrowheads="1"/>
          </p:cNvSpPr>
          <p:nvPr userDrawn="1"/>
        </p:nvSpPr>
        <p:spPr bwMode="auto">
          <a:xfrm flipH="1">
            <a:off x="-4763" y="6254750"/>
            <a:ext cx="9153526" cy="6032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5" name="Gerade Verbindung 14"/>
          <p:cNvCxnSpPr/>
          <p:nvPr userDrawn="1"/>
        </p:nvCxnSpPr>
        <p:spPr>
          <a:xfrm rot="5400000">
            <a:off x="960438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15"/>
          <p:cNvCxnSpPr/>
          <p:nvPr userDrawn="1"/>
        </p:nvCxnSpPr>
        <p:spPr>
          <a:xfrm rot="5400000">
            <a:off x="7840663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51938" cy="539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Bild 15" descr="haupt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375" y="395288"/>
            <a:ext cx="108108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hteck 18"/>
          <p:cNvSpPr>
            <a:spLocks noChangeArrowheads="1"/>
          </p:cNvSpPr>
          <p:nvPr userDrawn="1"/>
        </p:nvSpPr>
        <p:spPr bwMode="auto">
          <a:xfrm flipH="1" flipV="1">
            <a:off x="0" y="0"/>
            <a:ext cx="7165975" cy="444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hteck 18"/>
          <p:cNvSpPr>
            <a:spLocks noChangeArrowheads="1"/>
          </p:cNvSpPr>
          <p:nvPr userDrawn="1"/>
        </p:nvSpPr>
        <p:spPr bwMode="auto">
          <a:xfrm flipH="1" flipV="1">
            <a:off x="7164388" y="0"/>
            <a:ext cx="1979612" cy="222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Textplatzhalter 26"/>
          <p:cNvSpPr>
            <a:spLocks noGrp="1"/>
          </p:cNvSpPr>
          <p:nvPr>
            <p:ph type="body" sz="quarter" idx="10"/>
          </p:nvPr>
        </p:nvSpPr>
        <p:spPr>
          <a:xfrm>
            <a:off x="225191" y="392940"/>
            <a:ext cx="6853903" cy="454785"/>
          </a:xfrm>
          <a:prstGeom prst="rect">
            <a:avLst/>
          </a:prstGeom>
        </p:spPr>
        <p:txBody>
          <a:bodyPr vert="horz"/>
          <a:lstStyle>
            <a:lvl1pPr marL="0" indent="0">
              <a:buFont typeface="Lucida Grande"/>
              <a:buNone/>
              <a:defRPr sz="26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900">
                <a:latin typeface="Verdana"/>
                <a:cs typeface="Verdana"/>
              </a:defRPr>
            </a:lvl2pPr>
            <a:lvl3pPr>
              <a:defRPr sz="900">
                <a:latin typeface="Verdana"/>
                <a:cs typeface="Verdana"/>
              </a:defRPr>
            </a:lvl3pPr>
            <a:lvl4pPr>
              <a:defRPr sz="900">
                <a:latin typeface="Verdana"/>
                <a:cs typeface="Verdana"/>
              </a:defRPr>
            </a:lvl4pPr>
            <a:lvl5pPr>
              <a:defRPr sz="900">
                <a:latin typeface="Verdana"/>
                <a:cs typeface="Verdana"/>
              </a:defRPr>
            </a:lvl5pPr>
          </a:lstStyle>
          <a:p>
            <a:pPr lvl="0"/>
            <a:r>
              <a:rPr lang="en-US" dirty="0"/>
              <a:t>Textmasterformate durch Klicken bearbeiten</a:t>
            </a:r>
          </a:p>
        </p:txBody>
      </p:sp>
      <p:sp>
        <p:nvSpPr>
          <p:cNvPr id="18" name="Textplatzhalter 28"/>
          <p:cNvSpPr>
            <a:spLocks noGrp="1"/>
          </p:cNvSpPr>
          <p:nvPr>
            <p:ph type="body" sz="quarter" idx="11"/>
          </p:nvPr>
        </p:nvSpPr>
        <p:spPr>
          <a:xfrm>
            <a:off x="1222796" y="1350048"/>
            <a:ext cx="7083462" cy="4495800"/>
          </a:xfrm>
          <a:prstGeom prst="rect">
            <a:avLst/>
          </a:prstGeom>
        </p:spPr>
        <p:txBody>
          <a:bodyPr vert="horz" lIns="0"/>
          <a:lstStyle>
            <a:lvl1pPr marL="0" marR="0" indent="-342900" algn="l" defTabSz="4572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 b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1" name="Fußzeilenplatzhalter 15"/>
          <p:cNvSpPr>
            <a:spLocks noGrp="1"/>
          </p:cNvSpPr>
          <p:nvPr>
            <p:ph type="ftr" sz="quarter" idx="12"/>
          </p:nvPr>
        </p:nvSpPr>
        <p:spPr>
          <a:xfrm>
            <a:off x="1219200" y="6416675"/>
            <a:ext cx="6738938" cy="365125"/>
          </a:xfrm>
        </p:spPr>
        <p:txBody>
          <a:bodyPr rtlCol="0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2" name="Foliennummernplatzhalter 16"/>
          <p:cNvSpPr>
            <a:spLocks noGrp="1"/>
          </p:cNvSpPr>
          <p:nvPr>
            <p:ph type="sldNum" sz="quarter" idx="13"/>
          </p:nvPr>
        </p:nvSpPr>
        <p:spPr>
          <a:xfrm>
            <a:off x="8243888" y="6416675"/>
            <a:ext cx="900112" cy="365125"/>
          </a:xfrm>
        </p:spPr>
        <p:txBody>
          <a:bodyPr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A90E5E7-075E-4463-AEF7-04E2DF91395C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13" name="Datumsplatzhalter 17"/>
          <p:cNvSpPr>
            <a:spLocks noGrp="1"/>
          </p:cNvSpPr>
          <p:nvPr>
            <p:ph type="dt" sz="half" idx="14"/>
          </p:nvPr>
        </p:nvSpPr>
        <p:spPr>
          <a:xfrm>
            <a:off x="298450" y="6424613"/>
            <a:ext cx="920750" cy="357187"/>
          </a:xfrm>
        </p:spPr>
        <p:txBody>
          <a:bodyPr rtlCol="0"/>
          <a:lstStyle>
            <a:lvl1pPr algn="r">
              <a:defRPr sz="9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1E8EB65D-23C8-449A-8092-47769E963743}" type="datetime1">
              <a:rPr lang="de-DE"/>
              <a:pPr>
                <a:defRPr/>
              </a:pPr>
              <a:t>12.10.2023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85271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mit Fließtext fett 20 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18"/>
          <p:cNvSpPr>
            <a:spLocks noChangeArrowheads="1"/>
          </p:cNvSpPr>
          <p:nvPr userDrawn="1"/>
        </p:nvSpPr>
        <p:spPr bwMode="auto">
          <a:xfrm flipH="1">
            <a:off x="-4763" y="6254750"/>
            <a:ext cx="9153526" cy="6032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5" name="Gerade Verbindung 14"/>
          <p:cNvCxnSpPr/>
          <p:nvPr userDrawn="1"/>
        </p:nvCxnSpPr>
        <p:spPr>
          <a:xfrm rot="5400000">
            <a:off x="960438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15"/>
          <p:cNvCxnSpPr/>
          <p:nvPr userDrawn="1"/>
        </p:nvCxnSpPr>
        <p:spPr>
          <a:xfrm rot="5400000">
            <a:off x="7840663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51938" cy="539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Bild 15" descr="haupt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375" y="395288"/>
            <a:ext cx="108108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hteck 18"/>
          <p:cNvSpPr>
            <a:spLocks noChangeArrowheads="1"/>
          </p:cNvSpPr>
          <p:nvPr userDrawn="1"/>
        </p:nvSpPr>
        <p:spPr bwMode="auto">
          <a:xfrm flipH="1" flipV="1">
            <a:off x="0" y="0"/>
            <a:ext cx="7165975" cy="444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hteck 18"/>
          <p:cNvSpPr>
            <a:spLocks noChangeArrowheads="1"/>
          </p:cNvSpPr>
          <p:nvPr userDrawn="1"/>
        </p:nvSpPr>
        <p:spPr bwMode="auto">
          <a:xfrm flipH="1" flipV="1">
            <a:off x="7164388" y="0"/>
            <a:ext cx="1979612" cy="222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Textplatzhalter 28"/>
          <p:cNvSpPr>
            <a:spLocks noGrp="1"/>
          </p:cNvSpPr>
          <p:nvPr>
            <p:ph type="body" sz="quarter" idx="11"/>
          </p:nvPr>
        </p:nvSpPr>
        <p:spPr>
          <a:xfrm>
            <a:off x="1222796" y="1350048"/>
            <a:ext cx="7083462" cy="4495800"/>
          </a:xfrm>
          <a:prstGeom prst="rect">
            <a:avLst/>
          </a:prstGeom>
        </p:spPr>
        <p:txBody>
          <a:bodyPr vert="horz" lIns="0"/>
          <a:lstStyle>
            <a:lvl1pPr marL="0" marR="0" indent="-342900" algn="l" defTabSz="4572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 b="1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6" name="Textplatzhalter 26"/>
          <p:cNvSpPr>
            <a:spLocks noGrp="1"/>
          </p:cNvSpPr>
          <p:nvPr>
            <p:ph type="body" sz="quarter" idx="10"/>
          </p:nvPr>
        </p:nvSpPr>
        <p:spPr>
          <a:xfrm>
            <a:off x="225191" y="392940"/>
            <a:ext cx="6853903" cy="454785"/>
          </a:xfrm>
          <a:prstGeom prst="rect">
            <a:avLst/>
          </a:prstGeom>
        </p:spPr>
        <p:txBody>
          <a:bodyPr vert="horz"/>
          <a:lstStyle>
            <a:lvl1pPr marL="0" indent="0">
              <a:buFont typeface="Lucida Grande"/>
              <a:buNone/>
              <a:defRPr sz="26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900">
                <a:latin typeface="Verdana"/>
                <a:cs typeface="Verdana"/>
              </a:defRPr>
            </a:lvl2pPr>
            <a:lvl3pPr>
              <a:defRPr sz="900">
                <a:latin typeface="Verdana"/>
                <a:cs typeface="Verdana"/>
              </a:defRPr>
            </a:lvl3pPr>
            <a:lvl4pPr>
              <a:defRPr sz="900">
                <a:latin typeface="Verdana"/>
                <a:cs typeface="Verdana"/>
              </a:defRPr>
            </a:lvl4pPr>
            <a:lvl5pPr>
              <a:defRPr sz="900">
                <a:latin typeface="Verdana"/>
                <a:cs typeface="Verdana"/>
              </a:defRPr>
            </a:lvl5pPr>
          </a:lstStyle>
          <a:p>
            <a:pPr lvl="0"/>
            <a:r>
              <a:rPr lang="en-US" dirty="0"/>
              <a:t>Textmasterformate durch Klicken bearbeiten</a:t>
            </a:r>
          </a:p>
        </p:txBody>
      </p:sp>
      <p:sp>
        <p:nvSpPr>
          <p:cNvPr id="11" name="Fußzeilenplatzhalter 15"/>
          <p:cNvSpPr>
            <a:spLocks noGrp="1"/>
          </p:cNvSpPr>
          <p:nvPr>
            <p:ph type="ftr" sz="quarter" idx="12"/>
          </p:nvPr>
        </p:nvSpPr>
        <p:spPr>
          <a:xfrm>
            <a:off x="1219200" y="6416675"/>
            <a:ext cx="6738938" cy="365125"/>
          </a:xfrm>
        </p:spPr>
        <p:txBody>
          <a:bodyPr rtlCol="0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2" name="Foliennummernplatzhalter 16"/>
          <p:cNvSpPr>
            <a:spLocks noGrp="1"/>
          </p:cNvSpPr>
          <p:nvPr>
            <p:ph type="sldNum" sz="quarter" idx="13"/>
          </p:nvPr>
        </p:nvSpPr>
        <p:spPr>
          <a:xfrm>
            <a:off x="8243888" y="6416675"/>
            <a:ext cx="900112" cy="365125"/>
          </a:xfrm>
        </p:spPr>
        <p:txBody>
          <a:bodyPr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330B6AD-29B0-4D6A-A115-7A80D9062CB5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13" name="Datumsplatzhalter 17"/>
          <p:cNvSpPr>
            <a:spLocks noGrp="1"/>
          </p:cNvSpPr>
          <p:nvPr>
            <p:ph type="dt" sz="half" idx="14"/>
          </p:nvPr>
        </p:nvSpPr>
        <p:spPr>
          <a:xfrm>
            <a:off x="298450" y="6424613"/>
            <a:ext cx="920750" cy="357187"/>
          </a:xfrm>
        </p:spPr>
        <p:txBody>
          <a:bodyPr rtlCol="0"/>
          <a:lstStyle>
            <a:lvl1pPr algn="r">
              <a:defRPr sz="9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53AB6E6-5556-438B-BD42-EEEBFFD9A8FB}" type="datetime1">
              <a:rPr lang="de-DE"/>
              <a:pPr>
                <a:defRPr/>
              </a:pPr>
              <a:t>12.10.2023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9563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 eingerüc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18"/>
          <p:cNvSpPr>
            <a:spLocks noChangeArrowheads="1"/>
          </p:cNvSpPr>
          <p:nvPr userDrawn="1"/>
        </p:nvSpPr>
        <p:spPr bwMode="auto">
          <a:xfrm flipH="1">
            <a:off x="-4763" y="6254750"/>
            <a:ext cx="9153526" cy="6032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5" name="Gerade Verbindung 14"/>
          <p:cNvCxnSpPr/>
          <p:nvPr userDrawn="1"/>
        </p:nvCxnSpPr>
        <p:spPr>
          <a:xfrm rot="5400000">
            <a:off x="960438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15"/>
          <p:cNvCxnSpPr/>
          <p:nvPr userDrawn="1"/>
        </p:nvCxnSpPr>
        <p:spPr>
          <a:xfrm rot="5400000">
            <a:off x="7840663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51938" cy="539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Bild 15" descr="haupt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375" y="395288"/>
            <a:ext cx="108108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hteck 18"/>
          <p:cNvSpPr>
            <a:spLocks noChangeArrowheads="1"/>
          </p:cNvSpPr>
          <p:nvPr userDrawn="1"/>
        </p:nvSpPr>
        <p:spPr bwMode="auto">
          <a:xfrm flipH="1" flipV="1">
            <a:off x="0" y="0"/>
            <a:ext cx="7165975" cy="444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hteck 18"/>
          <p:cNvSpPr>
            <a:spLocks noChangeArrowheads="1"/>
          </p:cNvSpPr>
          <p:nvPr userDrawn="1"/>
        </p:nvSpPr>
        <p:spPr bwMode="auto">
          <a:xfrm flipH="1" flipV="1">
            <a:off x="7164388" y="0"/>
            <a:ext cx="1979612" cy="222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Textplatzhalter 26"/>
          <p:cNvSpPr>
            <a:spLocks noGrp="1"/>
          </p:cNvSpPr>
          <p:nvPr>
            <p:ph type="body" sz="quarter" idx="10"/>
          </p:nvPr>
        </p:nvSpPr>
        <p:spPr>
          <a:xfrm>
            <a:off x="225191" y="392940"/>
            <a:ext cx="6853903" cy="454785"/>
          </a:xfrm>
          <a:prstGeom prst="rect">
            <a:avLst/>
          </a:prstGeom>
        </p:spPr>
        <p:txBody>
          <a:bodyPr vert="horz"/>
          <a:lstStyle>
            <a:lvl1pPr marL="0" indent="0">
              <a:buFont typeface="Lucida Grande"/>
              <a:buNone/>
              <a:defRPr sz="26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900">
                <a:latin typeface="Verdana"/>
                <a:cs typeface="Verdana"/>
              </a:defRPr>
            </a:lvl2pPr>
            <a:lvl3pPr>
              <a:defRPr sz="900">
                <a:latin typeface="Verdana"/>
                <a:cs typeface="Verdana"/>
              </a:defRPr>
            </a:lvl3pPr>
            <a:lvl4pPr>
              <a:defRPr sz="900">
                <a:latin typeface="Verdana"/>
                <a:cs typeface="Verdana"/>
              </a:defRPr>
            </a:lvl4pPr>
            <a:lvl5pPr>
              <a:defRPr sz="900">
                <a:latin typeface="Verdana"/>
                <a:cs typeface="Verdana"/>
              </a:defRPr>
            </a:lvl5pPr>
          </a:lstStyle>
          <a:p>
            <a:pPr lvl="0"/>
            <a:r>
              <a:rPr lang="en-US" dirty="0"/>
              <a:t>Textmasterformate durch Klicken bearbeiten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2375" y="1345199"/>
            <a:ext cx="9154784" cy="4913312"/>
          </a:xfrm>
          <a:prstGeom prst="rect">
            <a:avLst/>
          </a:prstGeom>
        </p:spPr>
        <p:txBody>
          <a:bodyPr lIns="0" tIns="46800"/>
          <a:lstStyle>
            <a:lvl1pPr marL="342900" indent="-342900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742950" indent="-285750">
              <a:spcBef>
                <a:spcPts val="1000"/>
              </a:spcBef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1143000" indent="-228600">
              <a:spcBef>
                <a:spcPts val="1000"/>
              </a:spcBef>
              <a:buFont typeface="Arial" panose="020B0604020202020204" pitchFamily="34" charset="0"/>
              <a:buChar char="•"/>
              <a:defRPr sz="16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600200" indent="-228600"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2057400" indent="-228600"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1" name="Fußzeilenplatzhalter 15"/>
          <p:cNvSpPr>
            <a:spLocks noGrp="1"/>
          </p:cNvSpPr>
          <p:nvPr>
            <p:ph type="ftr" sz="quarter" idx="11"/>
          </p:nvPr>
        </p:nvSpPr>
        <p:spPr>
          <a:xfrm>
            <a:off x="1219200" y="6416675"/>
            <a:ext cx="6738938" cy="365125"/>
          </a:xfrm>
        </p:spPr>
        <p:txBody>
          <a:bodyPr rtlCol="0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2" name="Foliennummernplatzhalter 16"/>
          <p:cNvSpPr>
            <a:spLocks noGrp="1"/>
          </p:cNvSpPr>
          <p:nvPr>
            <p:ph type="sldNum" sz="quarter" idx="12"/>
          </p:nvPr>
        </p:nvSpPr>
        <p:spPr>
          <a:xfrm>
            <a:off x="8243888" y="6416675"/>
            <a:ext cx="900112" cy="365125"/>
          </a:xfrm>
        </p:spPr>
        <p:txBody>
          <a:bodyPr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1CD95DA-27EA-4FB5-9FFF-39A479DC3B47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13" name="Datumsplatzhalter 17"/>
          <p:cNvSpPr>
            <a:spLocks noGrp="1"/>
          </p:cNvSpPr>
          <p:nvPr>
            <p:ph type="dt" sz="half" idx="13"/>
          </p:nvPr>
        </p:nvSpPr>
        <p:spPr>
          <a:xfrm>
            <a:off x="298450" y="6424613"/>
            <a:ext cx="920750" cy="357187"/>
          </a:xfrm>
        </p:spPr>
        <p:txBody>
          <a:bodyPr rtlCol="0"/>
          <a:lstStyle>
            <a:lvl1pPr algn="r">
              <a:defRPr sz="9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30820D37-A5B7-461C-8D6E-6954CD180B42}" type="datetime1">
              <a:rPr lang="de-DE"/>
              <a:pPr>
                <a:defRPr/>
              </a:pPr>
              <a:t>12.10.2023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0843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e Folie / Logo Eule / Streifen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44000" cy="5969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3" name="Gerade Verbindung 14"/>
          <p:cNvCxnSpPr/>
          <p:nvPr userDrawn="1"/>
        </p:nvCxnSpPr>
        <p:spPr>
          <a:xfrm rot="5400000">
            <a:off x="960438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15"/>
          <p:cNvCxnSpPr/>
          <p:nvPr userDrawn="1"/>
        </p:nvCxnSpPr>
        <p:spPr>
          <a:xfrm rot="5400000">
            <a:off x="7840663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Bild 15" descr="haupt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375" y="395288"/>
            <a:ext cx="108108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51938" cy="539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hteck 18"/>
          <p:cNvSpPr>
            <a:spLocks noChangeArrowheads="1"/>
          </p:cNvSpPr>
          <p:nvPr userDrawn="1"/>
        </p:nvSpPr>
        <p:spPr bwMode="auto">
          <a:xfrm flipH="1" flipV="1">
            <a:off x="0" y="0"/>
            <a:ext cx="7165975" cy="444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chteck 18"/>
          <p:cNvSpPr>
            <a:spLocks noChangeArrowheads="1"/>
          </p:cNvSpPr>
          <p:nvPr userDrawn="1"/>
        </p:nvSpPr>
        <p:spPr bwMode="auto">
          <a:xfrm flipH="1" flipV="1">
            <a:off x="7164388" y="0"/>
            <a:ext cx="1979612" cy="222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9" name="Fußzeilenplatzhalter 15"/>
          <p:cNvSpPr>
            <a:spLocks noGrp="1"/>
          </p:cNvSpPr>
          <p:nvPr>
            <p:ph type="ftr" sz="quarter" idx="10"/>
          </p:nvPr>
        </p:nvSpPr>
        <p:spPr>
          <a:xfrm>
            <a:off x="1219200" y="6416675"/>
            <a:ext cx="6738938" cy="365125"/>
          </a:xfrm>
        </p:spPr>
        <p:txBody>
          <a:bodyPr rtlCol="0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" name="Foliennummernplatzhalter 16"/>
          <p:cNvSpPr>
            <a:spLocks noGrp="1"/>
          </p:cNvSpPr>
          <p:nvPr>
            <p:ph type="sldNum" sz="quarter" idx="11"/>
          </p:nvPr>
        </p:nvSpPr>
        <p:spPr>
          <a:xfrm>
            <a:off x="8243888" y="6416675"/>
            <a:ext cx="900112" cy="365125"/>
          </a:xfrm>
        </p:spPr>
        <p:txBody>
          <a:bodyPr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C2DC587-6BA5-453B-81DC-5C282B2F0412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11" name="Datumsplatzhalter 17"/>
          <p:cNvSpPr>
            <a:spLocks noGrp="1"/>
          </p:cNvSpPr>
          <p:nvPr>
            <p:ph type="dt" sz="half" idx="12"/>
          </p:nvPr>
        </p:nvSpPr>
        <p:spPr>
          <a:xfrm>
            <a:off x="298450" y="6424613"/>
            <a:ext cx="920750" cy="357187"/>
          </a:xfrm>
        </p:spPr>
        <p:txBody>
          <a:bodyPr rtlCol="0"/>
          <a:lstStyle>
            <a:lvl1pPr algn="r">
              <a:defRPr sz="9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B62EC72B-3AD7-4C2B-89BD-81011EE2DBDD}" type="datetime1">
              <a:rPr lang="de-DE"/>
              <a:pPr>
                <a:defRPr/>
              </a:pPr>
              <a:t>12.10.2023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4819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e Folie / 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44000" cy="5969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3" name="Gerade Verbindung 14"/>
          <p:cNvCxnSpPr/>
          <p:nvPr userDrawn="1"/>
        </p:nvCxnSpPr>
        <p:spPr>
          <a:xfrm rot="5400000">
            <a:off x="960438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15"/>
          <p:cNvCxnSpPr/>
          <p:nvPr userDrawn="1"/>
        </p:nvCxnSpPr>
        <p:spPr>
          <a:xfrm rot="5400000">
            <a:off x="7840663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51938" cy="539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6" name="Fußzeilenplatzhalter 15"/>
          <p:cNvSpPr>
            <a:spLocks noGrp="1"/>
          </p:cNvSpPr>
          <p:nvPr>
            <p:ph type="ftr" sz="quarter" idx="10"/>
          </p:nvPr>
        </p:nvSpPr>
        <p:spPr>
          <a:xfrm>
            <a:off x="1219200" y="6416675"/>
            <a:ext cx="6738938" cy="365125"/>
          </a:xfrm>
        </p:spPr>
        <p:txBody>
          <a:bodyPr rtlCol="0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16"/>
          <p:cNvSpPr>
            <a:spLocks noGrp="1"/>
          </p:cNvSpPr>
          <p:nvPr>
            <p:ph type="sldNum" sz="quarter" idx="11"/>
          </p:nvPr>
        </p:nvSpPr>
        <p:spPr>
          <a:xfrm>
            <a:off x="8243888" y="6416675"/>
            <a:ext cx="900112" cy="365125"/>
          </a:xfrm>
        </p:spPr>
        <p:txBody>
          <a:bodyPr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FB6BB7E-B3D3-4FD0-A829-E8AFB044C014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8" name="Datumsplatzhalter 17"/>
          <p:cNvSpPr>
            <a:spLocks noGrp="1"/>
          </p:cNvSpPr>
          <p:nvPr>
            <p:ph type="dt" sz="half" idx="12"/>
          </p:nvPr>
        </p:nvSpPr>
        <p:spPr>
          <a:xfrm>
            <a:off x="298450" y="6424613"/>
            <a:ext cx="920750" cy="357187"/>
          </a:xfrm>
        </p:spPr>
        <p:txBody>
          <a:bodyPr rtlCol="0"/>
          <a:lstStyle>
            <a:lvl1pPr algn="r">
              <a:defRPr sz="9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7CFF0657-EA8B-4670-B6F0-B22BEE25B144}" type="datetime1">
              <a:rPr lang="de-DE"/>
              <a:pPr>
                <a:defRPr/>
              </a:pPr>
              <a:t>12.10.2023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2520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-Text-Kombi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18"/>
          <p:cNvSpPr>
            <a:spLocks noChangeArrowheads="1"/>
          </p:cNvSpPr>
          <p:nvPr userDrawn="1"/>
        </p:nvSpPr>
        <p:spPr bwMode="auto">
          <a:xfrm flipH="1">
            <a:off x="-4763" y="6254750"/>
            <a:ext cx="9153526" cy="6032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4" name="Gerade Verbindung 14"/>
          <p:cNvCxnSpPr/>
          <p:nvPr userDrawn="1"/>
        </p:nvCxnSpPr>
        <p:spPr>
          <a:xfrm rot="5400000">
            <a:off x="960438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15"/>
          <p:cNvCxnSpPr/>
          <p:nvPr userDrawn="1"/>
        </p:nvCxnSpPr>
        <p:spPr>
          <a:xfrm rot="5400000">
            <a:off x="7840663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51938" cy="539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Bild 15" descr="haupt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375" y="395288"/>
            <a:ext cx="108108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hteck 18"/>
          <p:cNvSpPr>
            <a:spLocks noChangeArrowheads="1"/>
          </p:cNvSpPr>
          <p:nvPr userDrawn="1"/>
        </p:nvSpPr>
        <p:spPr bwMode="auto">
          <a:xfrm flipH="1" flipV="1">
            <a:off x="0" y="0"/>
            <a:ext cx="7165975" cy="444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9" name="Rechteck 18"/>
          <p:cNvSpPr>
            <a:spLocks noChangeArrowheads="1"/>
          </p:cNvSpPr>
          <p:nvPr userDrawn="1"/>
        </p:nvSpPr>
        <p:spPr bwMode="auto">
          <a:xfrm flipH="1" flipV="1">
            <a:off x="7164388" y="0"/>
            <a:ext cx="1979612" cy="222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hteck 9"/>
          <p:cNvSpPr/>
          <p:nvPr userDrawn="1"/>
        </p:nvSpPr>
        <p:spPr>
          <a:xfrm>
            <a:off x="6350" y="44450"/>
            <a:ext cx="4565650" cy="62103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9" name="Textplatzhalter 28"/>
          <p:cNvSpPr>
            <a:spLocks noGrp="1"/>
          </p:cNvSpPr>
          <p:nvPr>
            <p:ph type="body" sz="quarter" idx="11"/>
          </p:nvPr>
        </p:nvSpPr>
        <p:spPr>
          <a:xfrm>
            <a:off x="4712800" y="1344186"/>
            <a:ext cx="3833812" cy="4495800"/>
          </a:xfrm>
          <a:prstGeom prst="rect">
            <a:avLst/>
          </a:prstGeom>
        </p:spPr>
        <p:txBody>
          <a:bodyPr vert="horz" lIns="0"/>
          <a:lstStyle>
            <a:lvl1pPr marL="0" marR="0" indent="-342900" algn="l" defTabSz="4572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 b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1" name="Fußzeilenplatzhalter 15"/>
          <p:cNvSpPr>
            <a:spLocks noGrp="1"/>
          </p:cNvSpPr>
          <p:nvPr>
            <p:ph type="ftr" sz="quarter" idx="12"/>
          </p:nvPr>
        </p:nvSpPr>
        <p:spPr>
          <a:xfrm>
            <a:off x="1219200" y="6416675"/>
            <a:ext cx="6738938" cy="365125"/>
          </a:xfrm>
        </p:spPr>
        <p:txBody>
          <a:bodyPr rtlCol="0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2" name="Foliennummernplatzhalter 16"/>
          <p:cNvSpPr>
            <a:spLocks noGrp="1"/>
          </p:cNvSpPr>
          <p:nvPr>
            <p:ph type="sldNum" sz="quarter" idx="13"/>
          </p:nvPr>
        </p:nvSpPr>
        <p:spPr>
          <a:xfrm>
            <a:off x="8243888" y="6416675"/>
            <a:ext cx="900112" cy="365125"/>
          </a:xfrm>
        </p:spPr>
        <p:txBody>
          <a:bodyPr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F6D7D39-A115-435E-A503-E47C420A0BF9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13" name="Datumsplatzhalter 17"/>
          <p:cNvSpPr>
            <a:spLocks noGrp="1"/>
          </p:cNvSpPr>
          <p:nvPr>
            <p:ph type="dt" sz="half" idx="14"/>
          </p:nvPr>
        </p:nvSpPr>
        <p:spPr>
          <a:xfrm>
            <a:off x="298450" y="6424613"/>
            <a:ext cx="920750" cy="357187"/>
          </a:xfrm>
        </p:spPr>
        <p:txBody>
          <a:bodyPr rtlCol="0"/>
          <a:lstStyle>
            <a:lvl1pPr algn="r">
              <a:defRPr sz="9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4F659CE-3614-4DE2-AA51-C8690868711C}" type="datetime1">
              <a:rPr lang="de-DE"/>
              <a:pPr>
                <a:defRPr/>
              </a:pPr>
              <a:t>12.10.2023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20690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-Text-Kombi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18"/>
          <p:cNvSpPr>
            <a:spLocks noChangeArrowheads="1"/>
          </p:cNvSpPr>
          <p:nvPr userDrawn="1"/>
        </p:nvSpPr>
        <p:spPr bwMode="auto">
          <a:xfrm flipH="1">
            <a:off x="-4763" y="6254750"/>
            <a:ext cx="9153526" cy="6032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5" name="Gerade Verbindung 14"/>
          <p:cNvCxnSpPr/>
          <p:nvPr userDrawn="1"/>
        </p:nvCxnSpPr>
        <p:spPr>
          <a:xfrm rot="5400000">
            <a:off x="960438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15"/>
          <p:cNvCxnSpPr/>
          <p:nvPr userDrawn="1"/>
        </p:nvCxnSpPr>
        <p:spPr>
          <a:xfrm rot="5400000">
            <a:off x="7840663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51938" cy="539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Bild 15" descr="haupt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375" y="395288"/>
            <a:ext cx="108108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hteck 18"/>
          <p:cNvSpPr>
            <a:spLocks noChangeArrowheads="1"/>
          </p:cNvSpPr>
          <p:nvPr userDrawn="1"/>
        </p:nvSpPr>
        <p:spPr bwMode="auto">
          <a:xfrm flipH="1" flipV="1">
            <a:off x="0" y="0"/>
            <a:ext cx="7165975" cy="444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hteck 18"/>
          <p:cNvSpPr>
            <a:spLocks noChangeArrowheads="1"/>
          </p:cNvSpPr>
          <p:nvPr userDrawn="1"/>
        </p:nvSpPr>
        <p:spPr bwMode="auto">
          <a:xfrm flipH="1" flipV="1">
            <a:off x="7164388" y="0"/>
            <a:ext cx="1979612" cy="222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hteck 10"/>
          <p:cNvSpPr/>
          <p:nvPr userDrawn="1"/>
        </p:nvSpPr>
        <p:spPr>
          <a:xfrm>
            <a:off x="6350" y="1349375"/>
            <a:ext cx="4565650" cy="4905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7" name="Textplatzhalter 28"/>
          <p:cNvSpPr>
            <a:spLocks noGrp="1"/>
          </p:cNvSpPr>
          <p:nvPr>
            <p:ph type="body" sz="quarter" idx="11"/>
          </p:nvPr>
        </p:nvSpPr>
        <p:spPr>
          <a:xfrm>
            <a:off x="4713661" y="1344186"/>
            <a:ext cx="3777745" cy="4495800"/>
          </a:xfrm>
          <a:prstGeom prst="rect">
            <a:avLst/>
          </a:prstGeom>
        </p:spPr>
        <p:txBody>
          <a:bodyPr vert="horz" lIns="0"/>
          <a:lstStyle>
            <a:lvl1pPr marL="0" marR="0" indent="-342900" algn="l" defTabSz="4572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8" name="Textplatzhalter 26"/>
          <p:cNvSpPr>
            <a:spLocks noGrp="1"/>
          </p:cNvSpPr>
          <p:nvPr>
            <p:ph type="body" sz="quarter" idx="10"/>
          </p:nvPr>
        </p:nvSpPr>
        <p:spPr>
          <a:xfrm>
            <a:off x="225191" y="392940"/>
            <a:ext cx="6853903" cy="454785"/>
          </a:xfrm>
          <a:prstGeom prst="rect">
            <a:avLst/>
          </a:prstGeom>
        </p:spPr>
        <p:txBody>
          <a:bodyPr vert="horz"/>
          <a:lstStyle>
            <a:lvl1pPr marL="0" indent="0">
              <a:buFont typeface="Lucida Grande"/>
              <a:buNone/>
              <a:defRPr sz="26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900">
                <a:latin typeface="Verdana"/>
                <a:cs typeface="Verdana"/>
              </a:defRPr>
            </a:lvl2pPr>
            <a:lvl3pPr>
              <a:defRPr sz="900">
                <a:latin typeface="Verdana"/>
                <a:cs typeface="Verdana"/>
              </a:defRPr>
            </a:lvl3pPr>
            <a:lvl4pPr>
              <a:defRPr sz="900">
                <a:latin typeface="Verdana"/>
                <a:cs typeface="Verdana"/>
              </a:defRPr>
            </a:lvl4pPr>
            <a:lvl5pPr>
              <a:defRPr sz="900">
                <a:latin typeface="Verdana"/>
                <a:cs typeface="Verdana"/>
              </a:defRPr>
            </a:lvl5pPr>
          </a:lstStyle>
          <a:p>
            <a:pPr lvl="0"/>
            <a:r>
              <a:rPr lang="en-US" dirty="0"/>
              <a:t>Textmasterformate durch Klicken bearbeiten</a:t>
            </a:r>
          </a:p>
        </p:txBody>
      </p:sp>
      <p:sp>
        <p:nvSpPr>
          <p:cNvPr id="12" name="Fußzeilenplatzhalter 15"/>
          <p:cNvSpPr>
            <a:spLocks noGrp="1"/>
          </p:cNvSpPr>
          <p:nvPr>
            <p:ph type="ftr" sz="quarter" idx="12"/>
          </p:nvPr>
        </p:nvSpPr>
        <p:spPr>
          <a:xfrm>
            <a:off x="1219200" y="6416675"/>
            <a:ext cx="6738938" cy="365125"/>
          </a:xfrm>
        </p:spPr>
        <p:txBody>
          <a:bodyPr rtlCol="0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" name="Foliennummernplatzhalter 16"/>
          <p:cNvSpPr>
            <a:spLocks noGrp="1"/>
          </p:cNvSpPr>
          <p:nvPr>
            <p:ph type="sldNum" sz="quarter" idx="13"/>
          </p:nvPr>
        </p:nvSpPr>
        <p:spPr>
          <a:xfrm>
            <a:off x="8243888" y="6416675"/>
            <a:ext cx="900112" cy="365125"/>
          </a:xfrm>
        </p:spPr>
        <p:txBody>
          <a:bodyPr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5223376-A02B-4F85-9149-54428F02476B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14" name="Datumsplatzhalter 17"/>
          <p:cNvSpPr>
            <a:spLocks noGrp="1"/>
          </p:cNvSpPr>
          <p:nvPr>
            <p:ph type="dt" sz="half" idx="14"/>
          </p:nvPr>
        </p:nvSpPr>
        <p:spPr>
          <a:xfrm>
            <a:off x="298450" y="6424613"/>
            <a:ext cx="920750" cy="357187"/>
          </a:xfrm>
        </p:spPr>
        <p:txBody>
          <a:bodyPr rtlCol="0"/>
          <a:lstStyle>
            <a:lvl1pPr algn="r">
              <a:defRPr sz="9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DDD2D7BC-79C0-4309-9C56-5B8CCDECAF7E}" type="datetime1">
              <a:rPr lang="de-DE"/>
              <a:pPr>
                <a:defRPr/>
              </a:pPr>
              <a:t>12.10.2023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89474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-Text-Kombi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18"/>
          <p:cNvSpPr>
            <a:spLocks noChangeArrowheads="1"/>
          </p:cNvSpPr>
          <p:nvPr userDrawn="1"/>
        </p:nvSpPr>
        <p:spPr bwMode="auto">
          <a:xfrm flipH="1">
            <a:off x="-4763" y="6254750"/>
            <a:ext cx="9153526" cy="6032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5" name="Gerade Verbindung 14"/>
          <p:cNvCxnSpPr/>
          <p:nvPr userDrawn="1"/>
        </p:nvCxnSpPr>
        <p:spPr>
          <a:xfrm rot="5400000">
            <a:off x="960438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15"/>
          <p:cNvCxnSpPr/>
          <p:nvPr userDrawn="1"/>
        </p:nvCxnSpPr>
        <p:spPr>
          <a:xfrm rot="5400000">
            <a:off x="7840663" y="6596063"/>
            <a:ext cx="522287" cy="1587"/>
          </a:xfrm>
          <a:prstGeom prst="line">
            <a:avLst/>
          </a:prstGeom>
          <a:ln w="63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hteck 18"/>
          <p:cNvSpPr>
            <a:spLocks noChangeArrowheads="1"/>
          </p:cNvSpPr>
          <p:nvPr userDrawn="1"/>
        </p:nvSpPr>
        <p:spPr bwMode="auto">
          <a:xfrm flipH="1">
            <a:off x="0" y="6261100"/>
            <a:ext cx="9151938" cy="539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Bild 15" descr="haupt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375" y="395288"/>
            <a:ext cx="108108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hteck 18"/>
          <p:cNvSpPr>
            <a:spLocks noChangeArrowheads="1"/>
          </p:cNvSpPr>
          <p:nvPr userDrawn="1"/>
        </p:nvSpPr>
        <p:spPr bwMode="auto">
          <a:xfrm flipH="1" flipV="1">
            <a:off x="0" y="0"/>
            <a:ext cx="7165975" cy="444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hteck 18"/>
          <p:cNvSpPr>
            <a:spLocks noChangeArrowheads="1"/>
          </p:cNvSpPr>
          <p:nvPr userDrawn="1"/>
        </p:nvSpPr>
        <p:spPr bwMode="auto">
          <a:xfrm flipH="1" flipV="1">
            <a:off x="7164388" y="0"/>
            <a:ext cx="1979612" cy="222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hteck 10"/>
          <p:cNvSpPr/>
          <p:nvPr userDrawn="1"/>
        </p:nvSpPr>
        <p:spPr>
          <a:xfrm>
            <a:off x="4589463" y="1349375"/>
            <a:ext cx="4565650" cy="4905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7" name="Textplatzhalter 28"/>
          <p:cNvSpPr>
            <a:spLocks noGrp="1"/>
          </p:cNvSpPr>
          <p:nvPr>
            <p:ph type="body" sz="quarter" idx="11"/>
          </p:nvPr>
        </p:nvSpPr>
        <p:spPr>
          <a:xfrm>
            <a:off x="287338" y="1350048"/>
            <a:ext cx="3777745" cy="4495800"/>
          </a:xfrm>
          <a:prstGeom prst="rect">
            <a:avLst/>
          </a:prstGeom>
        </p:spPr>
        <p:txBody>
          <a:bodyPr vert="horz" lIns="0"/>
          <a:lstStyle>
            <a:lvl1pPr marL="0" marR="0" indent="-342900" algn="l" defTabSz="4572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 algn="l">
              <a:buFontTx/>
              <a:buNone/>
              <a:defRPr sz="1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8" name="Textplatzhalter 26"/>
          <p:cNvSpPr>
            <a:spLocks noGrp="1"/>
          </p:cNvSpPr>
          <p:nvPr>
            <p:ph type="body" sz="quarter" idx="10"/>
          </p:nvPr>
        </p:nvSpPr>
        <p:spPr>
          <a:xfrm>
            <a:off x="225191" y="392940"/>
            <a:ext cx="6853903" cy="454785"/>
          </a:xfrm>
          <a:prstGeom prst="rect">
            <a:avLst/>
          </a:prstGeom>
        </p:spPr>
        <p:txBody>
          <a:bodyPr vert="horz"/>
          <a:lstStyle>
            <a:lvl1pPr marL="0" indent="0">
              <a:buFont typeface="Lucida Grande"/>
              <a:buNone/>
              <a:defRPr sz="26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900">
                <a:latin typeface="Verdana"/>
                <a:cs typeface="Verdana"/>
              </a:defRPr>
            </a:lvl2pPr>
            <a:lvl3pPr>
              <a:defRPr sz="900">
                <a:latin typeface="Verdana"/>
                <a:cs typeface="Verdana"/>
              </a:defRPr>
            </a:lvl3pPr>
            <a:lvl4pPr>
              <a:defRPr sz="900">
                <a:latin typeface="Verdana"/>
                <a:cs typeface="Verdana"/>
              </a:defRPr>
            </a:lvl4pPr>
            <a:lvl5pPr>
              <a:defRPr sz="900">
                <a:latin typeface="Verdana"/>
                <a:cs typeface="Verdana"/>
              </a:defRPr>
            </a:lvl5pPr>
          </a:lstStyle>
          <a:p>
            <a:pPr lvl="0"/>
            <a:r>
              <a:rPr lang="en-US" dirty="0"/>
              <a:t>Textmasterformate durch Klicken bearbeiten</a:t>
            </a:r>
          </a:p>
        </p:txBody>
      </p:sp>
      <p:sp>
        <p:nvSpPr>
          <p:cNvPr id="12" name="Fußzeilenplatzhalter 15"/>
          <p:cNvSpPr>
            <a:spLocks noGrp="1"/>
          </p:cNvSpPr>
          <p:nvPr>
            <p:ph type="ftr" sz="quarter" idx="12"/>
          </p:nvPr>
        </p:nvSpPr>
        <p:spPr>
          <a:xfrm>
            <a:off x="1219200" y="6416675"/>
            <a:ext cx="6738938" cy="365125"/>
          </a:xfrm>
        </p:spPr>
        <p:txBody>
          <a:bodyPr rtlCol="0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" name="Foliennummernplatzhalter 16"/>
          <p:cNvSpPr>
            <a:spLocks noGrp="1"/>
          </p:cNvSpPr>
          <p:nvPr>
            <p:ph type="sldNum" sz="quarter" idx="13"/>
          </p:nvPr>
        </p:nvSpPr>
        <p:spPr>
          <a:xfrm>
            <a:off x="8243888" y="6416675"/>
            <a:ext cx="900112" cy="365125"/>
          </a:xfrm>
        </p:spPr>
        <p:txBody>
          <a:bodyPr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F98DD93-6DD3-4886-9D58-7AA6C8D569AC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  <p:sp>
        <p:nvSpPr>
          <p:cNvPr id="14" name="Datumsplatzhalter 17"/>
          <p:cNvSpPr>
            <a:spLocks noGrp="1"/>
          </p:cNvSpPr>
          <p:nvPr>
            <p:ph type="dt" sz="half" idx="14"/>
          </p:nvPr>
        </p:nvSpPr>
        <p:spPr>
          <a:xfrm>
            <a:off x="298450" y="6424613"/>
            <a:ext cx="920750" cy="357187"/>
          </a:xfrm>
        </p:spPr>
        <p:txBody>
          <a:bodyPr rtlCol="0"/>
          <a:lstStyle>
            <a:lvl1pPr algn="r">
              <a:defRPr sz="9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81F9124C-C2BF-4DC5-8D24-0AE1B940B487}" type="datetime1">
              <a:rPr lang="de-DE"/>
              <a:pPr>
                <a:defRPr/>
              </a:pPr>
              <a:t>12.10.2023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52699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r>
              <a:rPr lang="de-DE"/>
              <a:t>Datum</a:t>
            </a:r>
          </a:p>
        </p:txBody>
      </p:sp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r>
              <a:rPr lang="de-DE"/>
              <a:t>Fußzeile</a:t>
            </a:r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604D6649-0FE0-49FA-8281-0051DAE4EEB6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800" r:id="rId13"/>
    <p:sldLayoutId id="2147483801" r:id="rId14"/>
    <p:sldLayoutId id="2147483802" r:id="rId15"/>
    <p:sldLayoutId id="2147483803" r:id="rId16"/>
    <p:sldLayoutId id="2147483798" r:id="rId17"/>
    <p:sldLayoutId id="2147483799" r:id="rId18"/>
  </p:sldLayoutIdLst>
  <p:hf hd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5B3C237C-55AC-4B05-9E8A-152102E2B5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848" y="3301468"/>
            <a:ext cx="5778185" cy="2311274"/>
          </a:xfrm>
          <a:prstGeom prst="rect">
            <a:avLst/>
          </a:prstGeom>
        </p:spPr>
      </p:pic>
      <p:sp>
        <p:nvSpPr>
          <p:cNvPr id="17410" name="Titel 3"/>
          <p:cNvSpPr>
            <a:spLocks noGrp="1"/>
          </p:cNvSpPr>
          <p:nvPr>
            <p:ph type="ctrTitle"/>
          </p:nvPr>
        </p:nvSpPr>
        <p:spPr bwMode="auto">
          <a:xfrm>
            <a:off x="3348038" y="2511425"/>
            <a:ext cx="5256212" cy="1438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altLang="de-DE" sz="3200" dirty="0" err="1">
                <a:latin typeface="Tahoma" panose="020B0604030504040204" pitchFamily="34" charset="0"/>
              </a:rPr>
              <a:t>Zitieren</a:t>
            </a:r>
            <a:r>
              <a:rPr lang="en-US" altLang="de-DE" sz="3200" dirty="0">
                <a:latin typeface="Tahoma" panose="020B0604030504040204" pitchFamily="34" charset="0"/>
              </a:rPr>
              <a:t> </a:t>
            </a:r>
            <a:br>
              <a:rPr lang="en-US" altLang="de-DE" sz="3200" dirty="0">
                <a:latin typeface="Tahoma" panose="020B0604030504040204" pitchFamily="34" charset="0"/>
              </a:rPr>
            </a:br>
            <a:r>
              <a:rPr lang="en-US" altLang="de-DE" sz="3200" dirty="0" err="1">
                <a:latin typeface="Tahoma" panose="020B0604030504040204" pitchFamily="34" charset="0"/>
              </a:rPr>
              <a:t>Plagiate</a:t>
            </a:r>
            <a:r>
              <a:rPr lang="en-US" altLang="de-DE" sz="3200" dirty="0">
                <a:latin typeface="Tahoma" panose="020B0604030504040204" pitchFamily="34" charset="0"/>
              </a:rPr>
              <a:t> </a:t>
            </a:r>
            <a:r>
              <a:rPr lang="en-US" altLang="de-DE" sz="3200" dirty="0" err="1">
                <a:latin typeface="Tahoma" panose="020B0604030504040204" pitchFamily="34" charset="0"/>
              </a:rPr>
              <a:t>vermeiden</a:t>
            </a:r>
            <a:endParaRPr lang="en-US" altLang="de-DE" sz="3200" dirty="0">
              <a:latin typeface="Tahoma" panose="020B0604030504040204" pitchFamily="34" charset="0"/>
            </a:endParaRPr>
          </a:p>
        </p:txBody>
      </p:sp>
      <p:sp>
        <p:nvSpPr>
          <p:cNvPr id="17411" name="Untertitel 4"/>
          <p:cNvSpPr>
            <a:spLocks noGrp="1"/>
          </p:cNvSpPr>
          <p:nvPr>
            <p:ph type="subTitle" idx="1"/>
          </p:nvPr>
        </p:nvSpPr>
        <p:spPr bwMode="auto">
          <a:xfrm>
            <a:off x="3348038" y="3951288"/>
            <a:ext cx="5256212" cy="1638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de-DE" altLang="de-DE" dirty="0"/>
          </a:p>
          <a:p>
            <a:pPr algn="ctr"/>
            <a:endParaRPr lang="de-DE" altLang="de-DE" dirty="0"/>
          </a:p>
          <a:p>
            <a:pPr algn="ctr"/>
            <a:r>
              <a:rPr lang="de-DE" altLang="de-DE" dirty="0"/>
              <a:t>Referentin: Natascha Magyar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Fußzeilenplatzhalter 1"/>
          <p:cNvSpPr>
            <a:spLocks noGrp="1"/>
          </p:cNvSpPr>
          <p:nvPr>
            <p:ph type="ftr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dirty="0">
                <a:solidFill>
                  <a:schemeClr val="bg1"/>
                </a:solidFill>
                <a:latin typeface="Segoe UI" panose="020B0502040204020203" pitchFamily="34" charset="0"/>
              </a:rPr>
              <a:t>Zitieren: Plagiate vermeiden</a:t>
            </a:r>
          </a:p>
        </p:txBody>
      </p:sp>
      <p:sp>
        <p:nvSpPr>
          <p:cNvPr id="30725" name="Foliennummernplatzhalter 2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96166C9-BD3C-4EE6-9B71-50BA04D86CB0}" type="slidenum">
              <a:rPr lang="de-DE" altLang="de-DE" smtClean="0">
                <a:solidFill>
                  <a:schemeClr val="bg1"/>
                </a:solidFill>
                <a:latin typeface="Segoe UI" panose="020B0502040204020203" pitchFamily="34" charset="0"/>
              </a:rPr>
              <a:pPr/>
              <a:t>10</a:t>
            </a:fld>
            <a:endParaRPr lang="de-DE" altLang="de-DE">
              <a:solidFill>
                <a:schemeClr val="bg1"/>
              </a:solidFill>
              <a:latin typeface="Segoe UI" panose="020B0502040204020203" pitchFamily="34" charset="0"/>
            </a:endParaRPr>
          </a:p>
        </p:txBody>
      </p:sp>
      <p:sp>
        <p:nvSpPr>
          <p:cNvPr id="30726" name="Datumsplatzhalter 3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021EC4-C703-4B33-A866-62CB2AE0077D}" type="datetime1">
              <a:rPr lang="de-DE" altLang="de-DE" smtClean="0">
                <a:solidFill>
                  <a:schemeClr val="bg1"/>
                </a:solidFill>
                <a:latin typeface="Segoe UI" panose="020B0502040204020203" pitchFamily="34" charset="0"/>
                <a:ea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12.10.2023</a:t>
            </a:fld>
            <a:endParaRPr lang="de-DE" altLang="de-DE">
              <a:solidFill>
                <a:schemeClr val="bg1"/>
              </a:solidFill>
              <a:latin typeface="Segoe UI" panose="020B0502040204020203" pitchFamily="34" charset="0"/>
              <a:ea typeface="Verdana" panose="020B0604030504040204" pitchFamily="34" charset="0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8647F06-F7CC-42F8-BA17-608F5BCE5E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152" y="404664"/>
            <a:ext cx="874189" cy="413368"/>
          </a:xfrm>
          <a:prstGeom prst="rect">
            <a:avLst/>
          </a:prstGeom>
        </p:spPr>
      </p:pic>
      <p:sp>
        <p:nvSpPr>
          <p:cNvPr id="6" name="Textplatzhalter 1">
            <a:extLst>
              <a:ext uri="{FF2B5EF4-FFF2-40B4-BE49-F238E27FC236}">
                <a16:creationId xmlns:a16="http://schemas.microsoft.com/office/drawing/2014/main" id="{895597BE-1C64-4F98-9FAA-20008F9FDD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5191" y="392940"/>
            <a:ext cx="6853903" cy="454785"/>
          </a:xfrm>
        </p:spPr>
        <p:txBody>
          <a:bodyPr/>
          <a:lstStyle/>
          <a:p>
            <a:r>
              <a:rPr lang="de-DE" dirty="0"/>
              <a:t>Exkurs zu Plagiat II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5218417C-180C-4316-89A1-E15DE1973AEC}"/>
              </a:ext>
            </a:extLst>
          </p:cNvPr>
          <p:cNvSpPr txBox="1">
            <a:spLocks/>
          </p:cNvSpPr>
          <p:nvPr/>
        </p:nvSpPr>
        <p:spPr>
          <a:xfrm>
            <a:off x="225191" y="836712"/>
            <a:ext cx="8811305" cy="5256584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endParaRPr lang="de-DE" altLang="de-DE" sz="2000" dirty="0">
              <a:solidFill>
                <a:srgbClr val="1940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Bef>
                <a:spcPct val="0"/>
              </a:spcBef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Umformulieren, Kürzen etc. erzeugen kein eigenständiges Werk: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Zitieren ist immer erforderlich (einzelne Zitate, Erwähnung in der 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Bibliographie ist nicht ausreichend)</a:t>
            </a:r>
          </a:p>
          <a:p>
            <a:pPr marL="0" indent="0">
              <a:spcBef>
                <a:spcPct val="0"/>
              </a:spcBef>
              <a:buNone/>
            </a:pPr>
            <a:endParaRPr lang="de-DE" altLang="de-DE" sz="2000" dirty="0">
              <a:solidFill>
                <a:srgbClr val="1940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Bef>
                <a:spcPct val="0"/>
              </a:spcBef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Warnung: Software erlaubt die Ermittlung von Zitaten (Indizien: Stilbrüche oder ungewöhnliches Vokabular)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de-DE" altLang="de-DE" sz="2000" dirty="0">
              <a:solidFill>
                <a:srgbClr val="1940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Nutzung von </a:t>
            </a:r>
            <a:r>
              <a:rPr lang="de-DE" sz="2000" dirty="0" err="1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ChatGPT</a:t>
            </a:r>
            <a:r>
              <a:rPr 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Beachte: Literaturlisten immer fehlerhaft</a:t>
            </a:r>
            <a:br>
              <a:rPr 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Die </a:t>
            </a:r>
            <a:r>
              <a:rPr lang="de-DE" sz="2000" dirty="0" err="1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UdS</a:t>
            </a:r>
            <a:r>
              <a:rPr 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arbeitet an einer Leitlinie zum Umgang mit </a:t>
            </a:r>
            <a:r>
              <a:rPr lang="de-DE" sz="2000" dirty="0" err="1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ChatGPT</a:t>
            </a:r>
            <a:r>
              <a:rPr 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de-DE" sz="2000" dirty="0" err="1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Plagiierungsgrundsätze</a:t>
            </a:r>
            <a:r>
              <a:rPr 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schwer anzuwenden, evtl. Pflicht zur </a:t>
            </a:r>
            <a:r>
              <a:rPr lang="de-DE" sz="2000" dirty="0" err="1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Auswei</a:t>
            </a:r>
            <a:r>
              <a:rPr 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    </a:t>
            </a:r>
            <a:r>
              <a:rPr lang="de-DE" sz="2000" dirty="0" err="1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sung</a:t>
            </a:r>
            <a:r>
              <a:rPr 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von Hilfsmitteln. Voraussetzung: </a:t>
            </a:r>
            <a:r>
              <a:rPr lang="de-DE" sz="2000" dirty="0" err="1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ChatGPT</a:t>
            </a:r>
            <a:r>
              <a:rPr 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muss offiziell als Hilfs-</a:t>
            </a:r>
            <a:br>
              <a:rPr 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mittel zugelassen werden.</a:t>
            </a:r>
          </a:p>
        </p:txBody>
      </p:sp>
    </p:spTree>
    <p:extLst>
      <p:ext uri="{BB962C8B-B14F-4D97-AF65-F5344CB8AC3E}">
        <p14:creationId xmlns:p14="http://schemas.microsoft.com/office/powerpoint/2010/main" val="2766511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ußzeilenplatzhalt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dirty="0">
                <a:solidFill>
                  <a:schemeClr val="bg1"/>
                </a:solidFill>
                <a:latin typeface="Segoe UI" panose="020B0502040204020203" pitchFamily="34" charset="0"/>
              </a:rPr>
              <a:t>Zitieren: Plagiate vermeiden</a:t>
            </a:r>
          </a:p>
        </p:txBody>
      </p:sp>
      <p:sp>
        <p:nvSpPr>
          <p:cNvPr id="29699" name="Foliennummernplatzhalt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39E02C-5364-4C41-B3F5-BECDD98FCC5F}" type="slidenum">
              <a:rPr lang="de-DE" altLang="de-DE" smtClean="0">
                <a:solidFill>
                  <a:schemeClr val="bg1"/>
                </a:solidFill>
                <a:latin typeface="Segoe UI" panose="020B0502040204020203" pitchFamily="34" charset="0"/>
              </a:rPr>
              <a:pPr/>
              <a:t>11</a:t>
            </a:fld>
            <a:endParaRPr lang="de-DE" altLang="de-DE">
              <a:solidFill>
                <a:schemeClr val="bg1"/>
              </a:solidFill>
              <a:latin typeface="Segoe UI" panose="020B0502040204020203" pitchFamily="34" charset="0"/>
            </a:endParaRPr>
          </a:p>
        </p:txBody>
      </p:sp>
      <p:sp>
        <p:nvSpPr>
          <p:cNvPr id="29700" name="Datumsplatzhalter 3"/>
          <p:cNvSpPr>
            <a:spLocks noGrp="1"/>
          </p:cNvSpPr>
          <p:nvPr>
            <p:ph type="dt" sz="half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AFBB54-7D6F-4387-A061-CC816E5C2E9B}" type="datetime1">
              <a:rPr lang="de-DE" altLang="de-DE" smtClean="0">
                <a:solidFill>
                  <a:schemeClr val="bg1"/>
                </a:solidFill>
                <a:latin typeface="Segoe UI" panose="020B0502040204020203" pitchFamily="34" charset="0"/>
                <a:ea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12.10.2023</a:t>
            </a:fld>
            <a:endParaRPr lang="de-DE" altLang="de-DE">
              <a:solidFill>
                <a:schemeClr val="bg1"/>
              </a:solidFill>
              <a:latin typeface="Segoe UI" panose="020B0502040204020203" pitchFamily="34" charset="0"/>
              <a:ea typeface="Verdana" panose="020B0604030504040204" pitchFamily="34" charset="0"/>
            </a:endParaRPr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36512" y="1484784"/>
            <a:ext cx="9144000" cy="504056"/>
          </a:xfrm>
        </p:spPr>
        <p:txBody>
          <a:bodyPr/>
          <a:lstStyle/>
          <a:p>
            <a:r>
              <a:rPr lang="de-DE" dirty="0"/>
              <a:t>Vielen Dank!</a:t>
            </a:r>
          </a:p>
          <a:p>
            <a:r>
              <a:rPr lang="de-DE" dirty="0"/>
              <a:t>n.magyar@sulb.uni-saarland.de</a:t>
            </a:r>
          </a:p>
        </p:txBody>
      </p:sp>
      <p:pic>
        <p:nvPicPr>
          <p:cNvPr id="29702" name="Grafi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07" b="54561"/>
          <a:stretch>
            <a:fillRect/>
          </a:stretch>
        </p:blipFill>
        <p:spPr bwMode="auto">
          <a:xfrm>
            <a:off x="2300288" y="3975100"/>
            <a:ext cx="4543425" cy="227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C167BB77-3598-280B-F069-8AD2BC87D9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5191" y="1246023"/>
            <a:ext cx="8739297" cy="454785"/>
          </a:xfrm>
        </p:spPr>
        <p:txBody>
          <a:bodyPr/>
          <a:lstStyle/>
          <a:p>
            <a:r>
              <a:rPr lang="de-DE" sz="3200" dirty="0"/>
              <a:t>Grundsätze des wissenschaftlichen Arbeitens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833217A-3A53-9F5F-F193-23A1E60E3F2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55576" y="2276872"/>
            <a:ext cx="7083462" cy="44958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sz="2800" dirty="0"/>
              <a:t>Inhaltliche Richtigkeit und Genauigkeit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/>
              <a:t>Transparenz/Überprüfbarkeit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/>
              <a:t>Intellektuelle Redlichkeit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/>
              <a:t>Wahl adäquater Methoden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38DF1E0-816E-9782-0F76-47C5692706F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64081FB-8DE5-9C85-1B86-9559C7467BF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A90E5E7-075E-4463-AEF7-04E2DF91395C}" type="slidenum">
              <a:rPr lang="de-DE" altLang="de-DE" smtClean="0"/>
              <a:pPr>
                <a:defRPr/>
              </a:pPr>
              <a:t>2</a:t>
            </a:fld>
            <a:endParaRPr lang="de-DE" altLang="de-DE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7DA7286A-8A52-79EE-F1EF-D5EAA0679BE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1E8EB65D-23C8-449A-8092-47769E963743}" type="datetime1">
              <a:rPr lang="de-DE" smtClean="0"/>
              <a:pPr>
                <a:defRPr/>
              </a:pPr>
              <a:t>12.10.2023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6046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platzhalter 1"/>
          <p:cNvSpPr>
            <a:spLocks noGrp="1"/>
          </p:cNvSpPr>
          <p:nvPr>
            <p:ph type="body" sz="quarter" idx="10"/>
          </p:nvPr>
        </p:nvSpPr>
        <p:spPr bwMode="auto">
          <a:xfrm>
            <a:off x="701399" y="443345"/>
            <a:ext cx="4932362" cy="8461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>
              <a:spcBef>
                <a:spcPct val="0"/>
              </a:spcBef>
              <a:buFontTx/>
              <a:buNone/>
            </a:pPr>
            <a:r>
              <a:rPr lang="de-DE" altLang="de-DE" sz="26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Zitieren:</a:t>
            </a:r>
          </a:p>
        </p:txBody>
      </p:sp>
      <p:sp>
        <p:nvSpPr>
          <p:cNvPr id="30724" name="Fußzeilenplatzhalter 1"/>
          <p:cNvSpPr>
            <a:spLocks noGrp="1"/>
          </p:cNvSpPr>
          <p:nvPr>
            <p:ph type="ftr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dirty="0">
                <a:solidFill>
                  <a:schemeClr val="bg1"/>
                </a:solidFill>
                <a:latin typeface="Segoe UI" panose="020B0502040204020203" pitchFamily="34" charset="0"/>
              </a:rPr>
              <a:t>Zitieren: Plagiate vermeiden</a:t>
            </a:r>
          </a:p>
        </p:txBody>
      </p:sp>
      <p:sp>
        <p:nvSpPr>
          <p:cNvPr id="30725" name="Foliennummernplatzhalter 2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96166C9-BD3C-4EE6-9B71-50BA04D86CB0}" type="slidenum">
              <a:rPr lang="de-DE" altLang="de-DE" smtClean="0">
                <a:solidFill>
                  <a:schemeClr val="bg1"/>
                </a:solidFill>
                <a:latin typeface="Segoe UI" panose="020B0502040204020203" pitchFamily="34" charset="0"/>
              </a:rPr>
              <a:pPr/>
              <a:t>3</a:t>
            </a:fld>
            <a:endParaRPr lang="de-DE" altLang="de-DE">
              <a:solidFill>
                <a:schemeClr val="bg1"/>
              </a:solidFill>
              <a:latin typeface="Segoe UI" panose="020B0502040204020203" pitchFamily="34" charset="0"/>
            </a:endParaRPr>
          </a:p>
        </p:txBody>
      </p:sp>
      <p:sp>
        <p:nvSpPr>
          <p:cNvPr id="30726" name="Datumsplatzhalter 3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021EC4-C703-4B33-A866-62CB2AE0077D}" type="datetime1">
              <a:rPr lang="de-DE" altLang="de-DE" smtClean="0">
                <a:solidFill>
                  <a:schemeClr val="bg1"/>
                </a:solidFill>
                <a:latin typeface="Segoe UI" panose="020B0502040204020203" pitchFamily="34" charset="0"/>
                <a:ea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12.10.2023</a:t>
            </a:fld>
            <a:endParaRPr lang="de-DE" altLang="de-DE">
              <a:solidFill>
                <a:schemeClr val="bg1"/>
              </a:solidFill>
              <a:latin typeface="Segoe UI" panose="020B0502040204020203" pitchFamily="34" charset="0"/>
              <a:ea typeface="Verdana" panose="020B0604030504040204" pitchFamily="34" charset="0"/>
            </a:endParaRPr>
          </a:p>
        </p:txBody>
      </p:sp>
      <p:sp>
        <p:nvSpPr>
          <p:cNvPr id="18" name="Text Box 3">
            <a:extLst>
              <a:ext uri="{FF2B5EF4-FFF2-40B4-BE49-F238E27FC236}">
                <a16:creationId xmlns:a16="http://schemas.microsoft.com/office/drawing/2014/main" id="{6AB95C3A-142A-42E3-9AD2-F97A9627AF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692696"/>
            <a:ext cx="6807248" cy="4497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400">
              <a:spcBef>
                <a:spcPct val="0"/>
              </a:spcBef>
              <a:buFontTx/>
              <a:buNone/>
            </a:pPr>
            <a:endParaRPr lang="de-DE" altLang="de-DE" sz="2000" b="1" dirty="0">
              <a:solidFill>
                <a:srgbClr val="1940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defTabSz="914400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Vermeiden von Plagiaten durch korrektes Zitieren und 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genaue Quellenangaben</a:t>
            </a:r>
          </a:p>
          <a:p>
            <a:pPr defTabSz="914400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Varianten: 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Fußnote: Kurztitelangabe z.B. 3) s. H. </a:t>
            </a:r>
            <a:r>
              <a:rPr lang="de-DE" altLang="de-DE" sz="2000" dirty="0" err="1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Jele</a:t>
            </a: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Wissenschaftliches Arbeiten: Zitieren 2003, S. 11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  <a:r>
              <a:rPr lang="de-DE" altLang="de-DE" sz="2000" dirty="0" err="1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Harvardzitat</a:t>
            </a: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erfolgt im Text unmittelbar hinter dem Zitat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z.B. (</a:t>
            </a:r>
            <a:r>
              <a:rPr lang="de-DE" altLang="de-DE" sz="2000" dirty="0" err="1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Jele</a:t>
            </a: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2003, S. 11)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Die Angaben werden im Literaturverzeichnis ausführlich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aufgelöst.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059FB93-74A1-4761-931B-43883CAA08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152" y="404664"/>
            <a:ext cx="874189" cy="413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258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Fußzeilenplatzhalter 1"/>
          <p:cNvSpPr>
            <a:spLocks noGrp="1"/>
          </p:cNvSpPr>
          <p:nvPr>
            <p:ph type="ftr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dirty="0">
                <a:solidFill>
                  <a:schemeClr val="bg1"/>
                </a:solidFill>
                <a:latin typeface="Segoe UI" panose="020B0502040204020203" pitchFamily="34" charset="0"/>
              </a:rPr>
              <a:t>Zitieren: Plagiate vermeiden</a:t>
            </a:r>
          </a:p>
        </p:txBody>
      </p:sp>
      <p:sp>
        <p:nvSpPr>
          <p:cNvPr id="30725" name="Foliennummernplatzhalter 2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96166C9-BD3C-4EE6-9B71-50BA04D86CB0}" type="slidenum">
              <a:rPr lang="de-DE" altLang="de-DE" smtClean="0">
                <a:solidFill>
                  <a:schemeClr val="bg1"/>
                </a:solidFill>
                <a:latin typeface="Segoe UI" panose="020B0502040204020203" pitchFamily="34" charset="0"/>
              </a:rPr>
              <a:pPr/>
              <a:t>4</a:t>
            </a:fld>
            <a:endParaRPr lang="de-DE" altLang="de-DE">
              <a:solidFill>
                <a:schemeClr val="bg1"/>
              </a:solidFill>
              <a:latin typeface="Segoe UI" panose="020B0502040204020203" pitchFamily="34" charset="0"/>
            </a:endParaRPr>
          </a:p>
        </p:txBody>
      </p:sp>
      <p:sp>
        <p:nvSpPr>
          <p:cNvPr id="30726" name="Datumsplatzhalter 3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021EC4-C703-4B33-A866-62CB2AE0077D}" type="datetime1">
              <a:rPr lang="de-DE" altLang="de-DE" smtClean="0">
                <a:solidFill>
                  <a:schemeClr val="bg1"/>
                </a:solidFill>
                <a:latin typeface="Segoe UI" panose="020B0502040204020203" pitchFamily="34" charset="0"/>
                <a:ea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12.10.2023</a:t>
            </a:fld>
            <a:endParaRPr lang="de-DE" altLang="de-DE">
              <a:solidFill>
                <a:schemeClr val="bg1"/>
              </a:solidFill>
              <a:latin typeface="Segoe UI" panose="020B0502040204020203" pitchFamily="34" charset="0"/>
              <a:ea typeface="Verdana" panose="020B0604030504040204" pitchFamily="34" charset="0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8647F06-F7CC-42F8-BA17-608F5BCE5E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152" y="404664"/>
            <a:ext cx="874189" cy="413368"/>
          </a:xfrm>
          <a:prstGeom prst="rect">
            <a:avLst/>
          </a:prstGeom>
        </p:spPr>
      </p:pic>
      <p:sp>
        <p:nvSpPr>
          <p:cNvPr id="12" name="Text Box 2">
            <a:extLst>
              <a:ext uri="{FF2B5EF4-FFF2-40B4-BE49-F238E27FC236}">
                <a16:creationId xmlns:a16="http://schemas.microsoft.com/office/drawing/2014/main" id="{F41416FA-512D-4E4D-9239-9CD460CAC2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226" y="1124744"/>
            <a:ext cx="7561263" cy="3599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400">
              <a:spcBef>
                <a:spcPct val="0"/>
              </a:spcBef>
              <a:buFontTx/>
              <a:buNone/>
            </a:pPr>
            <a:r>
              <a:rPr lang="de-DE" altLang="de-DE" sz="26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Zitierweisen:</a:t>
            </a:r>
          </a:p>
          <a:p>
            <a:pPr defTabSz="914400">
              <a:spcBef>
                <a:spcPct val="0"/>
              </a:spcBef>
              <a:buFontTx/>
              <a:buNone/>
            </a:pPr>
            <a:endParaRPr lang="de-DE" altLang="de-DE" sz="2000" b="1" dirty="0">
              <a:solidFill>
                <a:srgbClr val="1940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defTabSz="914400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Beachten, ob der Lehrstuhl Stylesheets bereitstellt bzw. 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bestimmte Konventionen voraussetzt </a:t>
            </a: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</a:t>
            </a: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hier der Baukasten für  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Literaturangaben.</a:t>
            </a:r>
          </a:p>
          <a:p>
            <a:pPr defTabSz="914400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Aufsatz: Seitenzahl, Jahrgang, Heft bzw. Buchtitel, Hrsg. 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Veröffentlichungsjahr</a:t>
            </a:r>
          </a:p>
          <a:p>
            <a:pPr defTabSz="914400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Buch: Autor/ Hrsg., Titel, Erscheinungsort, Jahr evtl. Aufl.</a:t>
            </a:r>
          </a:p>
        </p:txBody>
      </p:sp>
    </p:spTree>
    <p:extLst>
      <p:ext uri="{BB962C8B-B14F-4D97-AF65-F5344CB8AC3E}">
        <p14:creationId xmlns:p14="http://schemas.microsoft.com/office/powerpoint/2010/main" val="2008658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Fußzeilenplatzhalter 1"/>
          <p:cNvSpPr>
            <a:spLocks noGrp="1"/>
          </p:cNvSpPr>
          <p:nvPr>
            <p:ph type="ftr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>
                <a:solidFill>
                  <a:schemeClr val="bg1"/>
                </a:solidFill>
                <a:latin typeface="Segoe UI" panose="020B0502040204020203" pitchFamily="34" charset="0"/>
              </a:rPr>
              <a:t>Beispielpräsentation</a:t>
            </a:r>
          </a:p>
        </p:txBody>
      </p:sp>
      <p:sp>
        <p:nvSpPr>
          <p:cNvPr id="30725" name="Foliennummernplatzhalter 2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96166C9-BD3C-4EE6-9B71-50BA04D86CB0}" type="slidenum">
              <a:rPr lang="de-DE" altLang="de-DE" smtClean="0">
                <a:solidFill>
                  <a:schemeClr val="bg1"/>
                </a:solidFill>
                <a:latin typeface="Segoe UI" panose="020B0502040204020203" pitchFamily="34" charset="0"/>
              </a:rPr>
              <a:pPr/>
              <a:t>5</a:t>
            </a:fld>
            <a:endParaRPr lang="de-DE" altLang="de-DE">
              <a:solidFill>
                <a:schemeClr val="bg1"/>
              </a:solidFill>
              <a:latin typeface="Segoe UI" panose="020B0502040204020203" pitchFamily="34" charset="0"/>
            </a:endParaRPr>
          </a:p>
        </p:txBody>
      </p:sp>
      <p:sp>
        <p:nvSpPr>
          <p:cNvPr id="30726" name="Datumsplatzhalter 3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021EC4-C703-4B33-A866-62CB2AE0077D}" type="datetime1">
              <a:rPr lang="de-DE" altLang="de-DE" smtClean="0">
                <a:solidFill>
                  <a:schemeClr val="bg1"/>
                </a:solidFill>
                <a:latin typeface="Segoe UI" panose="020B0502040204020203" pitchFamily="34" charset="0"/>
                <a:ea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12.10.2023</a:t>
            </a:fld>
            <a:endParaRPr lang="de-DE" altLang="de-DE">
              <a:solidFill>
                <a:schemeClr val="bg1"/>
              </a:solidFill>
              <a:latin typeface="Segoe UI" panose="020B0502040204020203" pitchFamily="34" charset="0"/>
              <a:ea typeface="Verdana" panose="020B0604030504040204" pitchFamily="34" charset="0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8647F06-F7CC-42F8-BA17-608F5BCE5E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152" y="404664"/>
            <a:ext cx="874189" cy="413368"/>
          </a:xfrm>
          <a:prstGeom prst="rect">
            <a:avLst/>
          </a:prstGeom>
        </p:spPr>
      </p:pic>
      <p:sp>
        <p:nvSpPr>
          <p:cNvPr id="6" name="Textfeld 6">
            <a:extLst>
              <a:ext uri="{FF2B5EF4-FFF2-40B4-BE49-F238E27FC236}">
                <a16:creationId xmlns:a16="http://schemas.microsoft.com/office/drawing/2014/main" id="{5B084C6E-D523-473B-94BF-D50FCEA10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148" y="385182"/>
            <a:ext cx="3944093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6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Exkurs zur Zitierfähigkeit: </a:t>
            </a:r>
            <a:br>
              <a:rPr lang="de-DE" altLang="de-DE" sz="26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altLang="de-DE" sz="26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Qualitätskriterien</a:t>
            </a: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358565FE-65AD-49DF-A7AB-6F90A3D13C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398711"/>
            <a:ext cx="7561262" cy="22463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de-DE" altLang="de-DE" sz="2000" b="1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Literatur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Zweck/Zielgruppe der Veröffentlichung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Autor/Quelle: ist die namentliche Ermittlung einer Person oder Institution problemlos möglich, eventuell Reputation Ursprung des Inhalts, Objektivität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Aktualität der Informationen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Referenzen: Literaturverweise oder verlinkte Seiten</a:t>
            </a: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F446507C-F704-4ED7-BF71-01DD78699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" y="3933056"/>
            <a:ext cx="8489950" cy="19383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  <a:r>
              <a:rPr lang="de-DE" altLang="de-DE" sz="2000" b="1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Online-Dokumente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Autor (Gütekriterium für Zitierfähigkeit, nicht so relevant, wenn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es sich um Seiten handelt, die ihrerseits Gegenstand einer Arbeit sind)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Seitentitel (notfalls einen Titel fingieren, URL, Tag der Einsichtnahme 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(Medium ist nicht statisch sondern dynamisch)</a:t>
            </a:r>
          </a:p>
          <a:p>
            <a:pPr>
              <a:defRPr/>
            </a:pPr>
            <a:endParaRPr lang="de-DE" altLang="de-DE" sz="2000" dirty="0">
              <a:solidFill>
                <a:srgbClr val="1940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123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Fußzeilenplatzhalter 1"/>
          <p:cNvSpPr>
            <a:spLocks noGrp="1"/>
          </p:cNvSpPr>
          <p:nvPr>
            <p:ph type="ftr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dirty="0">
                <a:solidFill>
                  <a:schemeClr val="bg1"/>
                </a:solidFill>
                <a:latin typeface="Segoe UI" panose="020B0502040204020203" pitchFamily="34" charset="0"/>
              </a:rPr>
              <a:t>Zitieren: Plagiate vermeiden</a:t>
            </a:r>
          </a:p>
        </p:txBody>
      </p:sp>
      <p:sp>
        <p:nvSpPr>
          <p:cNvPr id="30725" name="Foliennummernplatzhalter 2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96166C9-BD3C-4EE6-9B71-50BA04D86CB0}" type="slidenum">
              <a:rPr lang="de-DE" altLang="de-DE" smtClean="0">
                <a:solidFill>
                  <a:schemeClr val="bg1"/>
                </a:solidFill>
                <a:latin typeface="Segoe UI" panose="020B0502040204020203" pitchFamily="34" charset="0"/>
              </a:rPr>
              <a:pPr/>
              <a:t>6</a:t>
            </a:fld>
            <a:endParaRPr lang="de-DE" altLang="de-DE">
              <a:solidFill>
                <a:schemeClr val="bg1"/>
              </a:solidFill>
              <a:latin typeface="Segoe UI" panose="020B0502040204020203" pitchFamily="34" charset="0"/>
            </a:endParaRPr>
          </a:p>
        </p:txBody>
      </p:sp>
      <p:sp>
        <p:nvSpPr>
          <p:cNvPr id="30726" name="Datumsplatzhalter 3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021EC4-C703-4B33-A866-62CB2AE0077D}" type="datetime1">
              <a:rPr lang="de-DE" altLang="de-DE" smtClean="0">
                <a:solidFill>
                  <a:schemeClr val="bg1"/>
                </a:solidFill>
                <a:latin typeface="Segoe UI" panose="020B0502040204020203" pitchFamily="34" charset="0"/>
                <a:ea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12.10.2023</a:t>
            </a:fld>
            <a:endParaRPr lang="de-DE" altLang="de-DE">
              <a:solidFill>
                <a:schemeClr val="bg1"/>
              </a:solidFill>
              <a:latin typeface="Segoe UI" panose="020B0502040204020203" pitchFamily="34" charset="0"/>
              <a:ea typeface="Verdana" panose="020B0604030504040204" pitchFamily="34" charset="0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8647F06-F7CC-42F8-BA17-608F5BCE5E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152" y="416388"/>
            <a:ext cx="874189" cy="413368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11D7E645-0702-41D8-9FEA-2C72F07B8B9B}"/>
              </a:ext>
            </a:extLst>
          </p:cNvPr>
          <p:cNvSpPr/>
          <p:nvPr/>
        </p:nvSpPr>
        <p:spPr>
          <a:xfrm>
            <a:off x="395536" y="764704"/>
            <a:ext cx="84249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endParaRPr lang="de-DE" sz="2000" dirty="0">
              <a:solidFill>
                <a:srgbClr val="1940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>
              <a:defRPr/>
            </a:pPr>
            <a:r>
              <a:rPr 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sz="2000" b="1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Monographien: </a:t>
            </a:r>
            <a:endParaRPr lang="de-DE" sz="2000" dirty="0">
              <a:solidFill>
                <a:srgbClr val="1940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Nachname, Vorname: Titel. Untertitel, Erscheinungsort, Erscheinungsjahr. </a:t>
            </a:r>
          </a:p>
          <a:p>
            <a:pPr eaLnBrk="1" hangingPunct="1">
              <a:defRPr/>
            </a:pPr>
            <a:endParaRPr lang="de-DE" sz="2000" dirty="0">
              <a:solidFill>
                <a:srgbClr val="1940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Hildebrandt, Ulrich: Aus Corona lernen : Was wir besser machen können in Gesellschaft, Politik, Gesundheitswesen, Berlin, Heidelberg, 2021. </a:t>
            </a:r>
          </a:p>
        </p:txBody>
      </p:sp>
      <p:sp>
        <p:nvSpPr>
          <p:cNvPr id="7" name="Rechteck 4">
            <a:extLst>
              <a:ext uri="{FF2B5EF4-FFF2-40B4-BE49-F238E27FC236}">
                <a16:creationId xmlns:a16="http://schemas.microsoft.com/office/drawing/2014/main" id="{3F100FBE-2872-4A5E-AB89-5996AB16F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478" y="3212976"/>
            <a:ext cx="8605018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2000" dirty="0">
              <a:solidFill>
                <a:srgbClr val="1940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altLang="de-DE" sz="2000" b="1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Zeitschrift: </a:t>
            </a:r>
            <a:endParaRPr lang="de-DE" altLang="de-DE" sz="2000" dirty="0">
              <a:solidFill>
                <a:srgbClr val="1940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 eaLnBrk="1" hangingPunct="1">
              <a:spcBef>
                <a:spcPct val="0"/>
              </a:spcBef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Nachname, Vorname: Titel des Aufsatzes. Untertitel, in: Zeitschriftentitel 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Jahrgang (Erscheinungsjahr), S. x–y.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2000" dirty="0">
              <a:solidFill>
                <a:srgbClr val="1940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 eaLnBrk="1" hangingPunct="1">
              <a:spcBef>
                <a:spcPct val="0"/>
              </a:spcBef>
            </a:pPr>
            <a:r>
              <a:rPr lang="de-DE" altLang="de-DE" sz="2000" dirty="0" err="1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Marmulla</a:t>
            </a: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Henning: Zwischen Freiheit und Verbot: Ab wann man von </a:t>
            </a:r>
            <a:r>
              <a:rPr lang="de-DE" altLang="de-DE" sz="2000" dirty="0" err="1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Cancel</a:t>
            </a: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Culture reden sollte, in: Zeitschrift für Interkulturelle Germanistik 2 (2021, 12), S. </a:t>
            </a:r>
            <a:r>
              <a:rPr lang="de-DE" altLang="de-DE" sz="200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171-182.</a:t>
            </a:r>
            <a:endParaRPr lang="de-DE" altLang="de-DE" sz="2000" dirty="0">
              <a:solidFill>
                <a:srgbClr val="1940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extplatzhalter 1">
            <a:extLst>
              <a:ext uri="{FF2B5EF4-FFF2-40B4-BE49-F238E27FC236}">
                <a16:creationId xmlns:a16="http://schemas.microsoft.com/office/drawing/2014/main" id="{CE3F2724-6E44-46F3-B65E-508FAD2367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4401" y="404664"/>
            <a:ext cx="6853903" cy="454785"/>
          </a:xfrm>
        </p:spPr>
        <p:txBody>
          <a:bodyPr/>
          <a:lstStyle/>
          <a:p>
            <a:r>
              <a:rPr lang="de-DE" dirty="0"/>
              <a:t>Zitierbeispiele I</a:t>
            </a:r>
          </a:p>
        </p:txBody>
      </p:sp>
    </p:spTree>
    <p:extLst>
      <p:ext uri="{BB962C8B-B14F-4D97-AF65-F5344CB8AC3E}">
        <p14:creationId xmlns:p14="http://schemas.microsoft.com/office/powerpoint/2010/main" val="3785355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CBE2B0B-A8B2-4E3E-A39B-67CCA265876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 altLang="de-DE" dirty="0">
                <a:solidFill>
                  <a:schemeClr val="bg1"/>
                </a:solidFill>
                <a:latin typeface="Segoe UI" panose="020B0502040204020203" pitchFamily="34" charset="0"/>
              </a:rPr>
              <a:t>Zitieren: Plagiate vermeiden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79347E5-194F-407E-AFC0-3B25DFA3C9B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45D970EB-667B-4664-A0C6-AA2AE9DA65C5}" type="slidenum">
              <a:rPr lang="de-DE" altLang="de-DE" smtClean="0"/>
              <a:pPr>
                <a:defRPr/>
              </a:pPr>
              <a:t>7</a:t>
            </a:fld>
            <a:endParaRPr lang="de-DE" altLang="de-DE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3B2876FA-3A71-480D-A925-C2772ACDB4E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16BC6C27-231A-4F40-866E-ABB91AA47612}" type="datetime1">
              <a:rPr lang="de-DE" smtClean="0"/>
              <a:pPr>
                <a:defRPr/>
              </a:pPr>
              <a:t>12.10.2023</a:t>
            </a:fld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E54FA04-6E20-4FF0-A969-CE0F0F9EB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152" y="404664"/>
            <a:ext cx="874189" cy="413368"/>
          </a:xfrm>
          <a:prstGeom prst="rect">
            <a:avLst/>
          </a:prstGeom>
        </p:spPr>
      </p:pic>
      <p:sp>
        <p:nvSpPr>
          <p:cNvPr id="10" name="Textplatzhalter 1">
            <a:extLst>
              <a:ext uri="{FF2B5EF4-FFF2-40B4-BE49-F238E27FC236}">
                <a16:creationId xmlns:a16="http://schemas.microsoft.com/office/drawing/2014/main" id="{AB7866FA-908B-4A11-AE57-98227D37BF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7338" y="393700"/>
            <a:ext cx="4932362" cy="846138"/>
          </a:xfrm>
        </p:spPr>
        <p:txBody>
          <a:bodyPr/>
          <a:lstStyle/>
          <a:p>
            <a:r>
              <a:rPr lang="de-DE" dirty="0"/>
              <a:t>Zitierbeispiele II</a:t>
            </a:r>
          </a:p>
        </p:txBody>
      </p:sp>
      <p:sp>
        <p:nvSpPr>
          <p:cNvPr id="11" name="Rechteck 5">
            <a:extLst>
              <a:ext uri="{FF2B5EF4-FFF2-40B4-BE49-F238E27FC236}">
                <a16:creationId xmlns:a16="http://schemas.microsoft.com/office/drawing/2014/main" id="{06574D28-FF59-4903-A386-9BE65583CAA8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 bwMode="auto">
          <a:xfrm>
            <a:off x="389073" y="1044732"/>
            <a:ext cx="8754927" cy="4189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b="1" dirty="0">
                <a:solidFill>
                  <a:srgbClr val="19406B"/>
                </a:solidFill>
                <a:latin typeface="Segoe UI" panose="020B0502040204020203" pitchFamily="34" charset="0"/>
              </a:rPr>
              <a:t>Onlinequellen</a:t>
            </a: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</a:rPr>
              <a:t> 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</a:rPr>
              <a:t>(wenn es sich nur um Online-Versionen von Druckausgaben handelt, wenn möglich die gedruckte Version wählen. Zur Sicherheit einen Ausdruck der Internetquelle als Beleg aufheben, falls die Seite bis zur Abgabe/ </a:t>
            </a:r>
            <a:r>
              <a:rPr lang="de-DE" altLang="de-DE" sz="2000" dirty="0" err="1">
                <a:solidFill>
                  <a:srgbClr val="19406B"/>
                </a:solidFill>
                <a:latin typeface="Segoe UI" panose="020B0502040204020203" pitchFamily="34" charset="0"/>
              </a:rPr>
              <a:t>Veröffentli-chung</a:t>
            </a: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</a:rPr>
              <a:t> umzieht.), möglichst DOI oder URN:</a:t>
            </a:r>
          </a:p>
          <a:p>
            <a:pPr marL="285750" indent="-285750" eaLnBrk="1" hangingPunct="1">
              <a:spcBef>
                <a:spcPct val="0"/>
              </a:spcBef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</a:rPr>
              <a:t> Name, Vorname: Titel (Datum der Veröffentlichung), URL: (Stand: Datum   des letzten Aufrufs).</a:t>
            </a:r>
          </a:p>
          <a:p>
            <a:pPr eaLnBrk="1" hangingPunct="1">
              <a:spcBef>
                <a:spcPct val="0"/>
              </a:spcBef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</a:rPr>
              <a:t>Schulze, M.: Martin Luther (1993), in: Biographisch-Bibliographisches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</a:rPr>
              <a:t>     Kirchenlexikon, URL: http://www.bautz.de/bbkl/ (Stand: 29.09.2014).</a:t>
            </a:r>
          </a:p>
        </p:txBody>
      </p:sp>
    </p:spTree>
    <p:extLst>
      <p:ext uri="{BB962C8B-B14F-4D97-AF65-F5344CB8AC3E}">
        <p14:creationId xmlns:p14="http://schemas.microsoft.com/office/powerpoint/2010/main" val="3203064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4D299242-40F3-4F74-A671-69D3B0981E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Typen von Identifikatoren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F784D0A-DB30-4729-9F38-1ACD4DA8DC2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7491" y="1093440"/>
            <a:ext cx="7083462" cy="4495800"/>
          </a:xfrm>
        </p:spPr>
        <p:txBody>
          <a:bodyPr/>
          <a:lstStyle/>
          <a:p>
            <a:r>
              <a:rPr lang="de-DE" dirty="0"/>
              <a:t>Nachprüfbarkeit von wissenschaftlichen Ergebnissen durch langfristige Nachweisbarkeit von Dokumenten sichern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Permanente Identifikatoren, die zum Dokument gehören</a:t>
            </a:r>
            <a:br>
              <a:rPr lang="de-DE" dirty="0"/>
            </a:br>
            <a:r>
              <a:rPr lang="de-DE" dirty="0"/>
              <a:t>     und nicht zu einem Server, der umziehen oder </a:t>
            </a:r>
            <a:r>
              <a:rPr lang="de-DE" dirty="0" err="1"/>
              <a:t>abgeschal</a:t>
            </a:r>
            <a:r>
              <a:rPr lang="de-DE" dirty="0"/>
              <a:t>-</a:t>
            </a:r>
            <a:br>
              <a:rPr lang="de-DE" dirty="0"/>
            </a:br>
            <a:r>
              <a:rPr lang="de-DE" dirty="0"/>
              <a:t>     </a:t>
            </a:r>
            <a:r>
              <a:rPr lang="de-DE" dirty="0" err="1"/>
              <a:t>tet</a:t>
            </a:r>
            <a:r>
              <a:rPr lang="de-DE" dirty="0"/>
              <a:t> werden könnte. Sichern auch Langzeitarchivierung.</a:t>
            </a:r>
          </a:p>
          <a:p>
            <a:r>
              <a:rPr lang="de-DE" dirty="0" err="1"/>
              <a:t>doi</a:t>
            </a:r>
            <a:r>
              <a:rPr lang="de-DE" dirty="0"/>
              <a:t>: DOI-Organisation vergibt sie. Internationale Mitglieder.</a:t>
            </a:r>
          </a:p>
          <a:p>
            <a:r>
              <a:rPr lang="de-DE" dirty="0"/>
              <a:t>URN: Uniform </a:t>
            </a:r>
            <a:r>
              <a:rPr lang="de-DE" dirty="0" err="1"/>
              <a:t>Resource</a:t>
            </a:r>
            <a:r>
              <a:rPr lang="de-DE" dirty="0"/>
              <a:t> </a:t>
            </a:r>
            <a:r>
              <a:rPr lang="de-DE" dirty="0" err="1"/>
              <a:t>Number</a:t>
            </a:r>
            <a:r>
              <a:rPr lang="de-DE" dirty="0"/>
              <a:t>, von Agentur vergeben, in D Deutsche Nationalbibliothek (</a:t>
            </a:r>
            <a:r>
              <a:rPr lang="de-DE" b="0" i="0" dirty="0" err="1">
                <a:solidFill>
                  <a:srgbClr val="1D1D1B"/>
                </a:solidFill>
                <a:effectLst/>
                <a:latin typeface="CrimsonText"/>
              </a:rPr>
              <a:t>urn:nbn:de</a:t>
            </a:r>
            <a:r>
              <a:rPr lang="de-DE" b="0" i="0" dirty="0">
                <a:solidFill>
                  <a:srgbClr val="1D1D1B"/>
                </a:solidFill>
                <a:effectLst/>
                <a:latin typeface="CrimsonText"/>
              </a:rPr>
              <a:t>)</a:t>
            </a:r>
            <a:endParaRPr lang="de-DE" dirty="0"/>
          </a:p>
          <a:p>
            <a:r>
              <a:rPr lang="de-DE" dirty="0" err="1"/>
              <a:t>Stable</a:t>
            </a:r>
            <a:r>
              <a:rPr lang="de-DE" dirty="0"/>
              <a:t> URL: In der Regel Teil von Datenbanken,  besser als URL, aber nicht so permanent wie DOI und URN.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94912F0-4C11-4999-9E59-DFEF63A5738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 altLang="de-DE" dirty="0">
                <a:solidFill>
                  <a:schemeClr val="bg1"/>
                </a:solidFill>
                <a:latin typeface="Segoe UI" panose="020B0502040204020203" pitchFamily="34" charset="0"/>
              </a:rPr>
              <a:t>Zitieren: Plagiate vermeiden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730902C-95E7-46D5-A46A-44059FDA122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45D970EB-667B-4664-A0C6-AA2AE9DA65C5}" type="slidenum">
              <a:rPr lang="de-DE" altLang="de-DE" smtClean="0"/>
              <a:pPr>
                <a:defRPr/>
              </a:pPr>
              <a:t>8</a:t>
            </a:fld>
            <a:endParaRPr lang="de-DE" altLang="de-DE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3C4FB93B-46D0-4B99-B7C3-B03F926CE68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16BC6C27-231A-4F40-866E-ABB91AA47612}" type="datetime1">
              <a:rPr lang="de-DE" smtClean="0"/>
              <a:pPr>
                <a:defRPr/>
              </a:pPr>
              <a:t>12.10.2023</a:t>
            </a:fld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4E5868C-8D49-4A0D-BE2D-A253078CF0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2160" y="422343"/>
            <a:ext cx="877900" cy="414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766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Fußzeilenplatzhalter 1"/>
          <p:cNvSpPr>
            <a:spLocks noGrp="1"/>
          </p:cNvSpPr>
          <p:nvPr>
            <p:ph type="ftr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de-DE" altLang="de-DE" dirty="0">
                <a:solidFill>
                  <a:schemeClr val="bg1"/>
                </a:solidFill>
                <a:latin typeface="Segoe UI" panose="020B0502040204020203" pitchFamily="34" charset="0"/>
              </a:rPr>
              <a:t>Zitieren: Plagiate vermeiden</a:t>
            </a:r>
          </a:p>
        </p:txBody>
      </p:sp>
      <p:sp>
        <p:nvSpPr>
          <p:cNvPr id="30725" name="Foliennummernplatzhalter 2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96166C9-BD3C-4EE6-9B71-50BA04D86CB0}" type="slidenum">
              <a:rPr lang="de-DE" altLang="de-DE" smtClean="0">
                <a:solidFill>
                  <a:schemeClr val="bg1"/>
                </a:solidFill>
                <a:latin typeface="Segoe UI" panose="020B0502040204020203" pitchFamily="34" charset="0"/>
              </a:rPr>
              <a:pPr/>
              <a:t>9</a:t>
            </a:fld>
            <a:endParaRPr lang="de-DE" altLang="de-DE">
              <a:solidFill>
                <a:schemeClr val="bg1"/>
              </a:solidFill>
              <a:latin typeface="Segoe UI" panose="020B0502040204020203" pitchFamily="34" charset="0"/>
            </a:endParaRPr>
          </a:p>
        </p:txBody>
      </p:sp>
      <p:sp>
        <p:nvSpPr>
          <p:cNvPr id="30726" name="Datumsplatzhalter 3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021EC4-C703-4B33-A866-62CB2AE0077D}" type="datetime1">
              <a:rPr lang="de-DE" altLang="de-DE" smtClean="0">
                <a:solidFill>
                  <a:schemeClr val="bg1"/>
                </a:solidFill>
                <a:latin typeface="Segoe UI" panose="020B0502040204020203" pitchFamily="34" charset="0"/>
                <a:ea typeface="Verdan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12.10.2023</a:t>
            </a:fld>
            <a:endParaRPr lang="de-DE" altLang="de-DE">
              <a:solidFill>
                <a:schemeClr val="bg1"/>
              </a:solidFill>
              <a:latin typeface="Segoe UI" panose="020B0502040204020203" pitchFamily="34" charset="0"/>
              <a:ea typeface="Verdana" panose="020B0604030504040204" pitchFamily="34" charset="0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8647F06-F7CC-42F8-BA17-608F5BCE5E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152" y="404664"/>
            <a:ext cx="874189" cy="413368"/>
          </a:xfrm>
          <a:prstGeom prst="rect">
            <a:avLst/>
          </a:prstGeom>
        </p:spPr>
      </p:pic>
      <p:sp>
        <p:nvSpPr>
          <p:cNvPr id="7" name="Inhaltsplatzhalter 1">
            <a:extLst>
              <a:ext uri="{FF2B5EF4-FFF2-40B4-BE49-F238E27FC236}">
                <a16:creationId xmlns:a16="http://schemas.microsoft.com/office/drawing/2014/main" id="{34995771-1335-4D89-9D55-6530C85DB3C6}"/>
              </a:ext>
            </a:extLst>
          </p:cNvPr>
          <p:cNvSpPr txBox="1">
            <a:spLocks/>
          </p:cNvSpPr>
          <p:nvPr/>
        </p:nvSpPr>
        <p:spPr>
          <a:xfrm>
            <a:off x="298450" y="1484784"/>
            <a:ext cx="8161982" cy="491331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Wiedergabe fremden geistigen Eigentums bzw. fremder geistiger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Schöpfung ohne Verweis auf den Urheber, d.h. Diebstahl fremden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geistigen Eigentums </a:t>
            </a: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 Straftat! (kein Scherz!)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</a:br>
            <a:endParaRPr lang="de-DE" altLang="de-DE" sz="2000" dirty="0">
              <a:solidFill>
                <a:srgbClr val="19406B"/>
              </a:solidFill>
              <a:latin typeface="Segoe UI" panose="020B0502040204020203" pitchFamily="34" charset="0"/>
              <a:cs typeface="Segoe UI" panose="020B0502040204020203" pitchFamily="34" charset="0"/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Vorsicht „Ghostwriter“: hausarbeiten.de etc., </a:t>
            </a:r>
            <a:r>
              <a:rPr lang="de-DE" altLang="de-DE" sz="2000" dirty="0" err="1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ChatGPT</a:t>
            </a: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 (s. Beispiel für Eigenständigkeitserklärung, an </a:t>
            </a:r>
            <a:r>
              <a:rPr lang="de-DE" altLang="de-DE" sz="2000" dirty="0" err="1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UdS</a:t>
            </a: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 </a:t>
            </a:r>
            <a:r>
              <a:rPr lang="de-DE" altLang="de-DE" sz="200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in Vorbereitung)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</a:br>
            <a:endParaRPr lang="de-DE" altLang="de-DE" sz="2000" dirty="0">
              <a:solidFill>
                <a:srgbClr val="19406B"/>
              </a:solidFill>
              <a:latin typeface="Segoe UI" panose="020B0502040204020203" pitchFamily="34" charset="0"/>
              <a:cs typeface="Segoe UI" panose="020B0502040204020203" pitchFamily="34" charset="0"/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</a:pP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Frei verfügbares Wissen – immer mehr über Open Access, darf 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nicht einfach vereinnahmt werden, auch hier bestehen Urheber-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</a:br>
            <a: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rechte!</a:t>
            </a:r>
            <a:br>
              <a:rPr lang="de-DE" altLang="de-DE" sz="2000" dirty="0">
                <a:solidFill>
                  <a:srgbClr val="19406B"/>
                </a:solidFill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</a:br>
            <a:endParaRPr lang="de-DE" dirty="0">
              <a:solidFill>
                <a:srgbClr val="19406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3DEA9A5A-E96F-40E9-B1BA-94D2F9AA3D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auto">
          <a:xfrm>
            <a:off x="225425" y="382687"/>
            <a:ext cx="6853238" cy="454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Lucida Grande" pitchFamily="80" charset="0"/>
              <a:buNone/>
            </a:pPr>
            <a:r>
              <a:rPr lang="de-DE" altLang="de-DE" dirty="0"/>
              <a:t>Exkurs zu Plagiat I</a:t>
            </a:r>
          </a:p>
        </p:txBody>
      </p:sp>
    </p:spTree>
    <p:extLst>
      <p:ext uri="{BB962C8B-B14F-4D97-AF65-F5344CB8AC3E}">
        <p14:creationId xmlns:p14="http://schemas.microsoft.com/office/powerpoint/2010/main" val="251301068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Design">
  <a:themeElements>
    <a:clrScheme name="Benutzerdefiniert 1">
      <a:dk1>
        <a:sysClr val="windowText" lastClr="000000"/>
      </a:dk1>
      <a:lt1>
        <a:sysClr val="window" lastClr="FFFFFF"/>
      </a:lt1>
      <a:dk2>
        <a:srgbClr val="004877"/>
      </a:dk2>
      <a:lt2>
        <a:srgbClr val="E6E6E6"/>
      </a:lt2>
      <a:accent1>
        <a:srgbClr val="C82254"/>
      </a:accent1>
      <a:accent2>
        <a:srgbClr val="D7DF23"/>
      </a:accent2>
      <a:accent3>
        <a:srgbClr val="01283F"/>
      </a:accent3>
      <a:accent4>
        <a:srgbClr val="BEBEBE"/>
      </a:accent4>
      <a:accent5>
        <a:srgbClr val="919191"/>
      </a:accent5>
      <a:accent6>
        <a:srgbClr val="BEBEBE"/>
      </a:accent6>
      <a:hlink>
        <a:srgbClr val="0000FF"/>
      </a:hlink>
      <a:folHlink>
        <a:srgbClr val="8DB3E2"/>
      </a:folHlink>
    </a:clrScheme>
    <a:fontScheme name="1_Office-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803</Words>
  <Application>Microsoft Office PowerPoint</Application>
  <PresentationFormat>Bildschirmpräsentation (4:3)</PresentationFormat>
  <Paragraphs>89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9" baseType="lpstr">
      <vt:lpstr>Arial</vt:lpstr>
      <vt:lpstr>Calibri</vt:lpstr>
      <vt:lpstr>CrimsonText</vt:lpstr>
      <vt:lpstr>Lucida Grande</vt:lpstr>
      <vt:lpstr>Segoe UI</vt:lpstr>
      <vt:lpstr>Tahoma</vt:lpstr>
      <vt:lpstr>Verdana</vt:lpstr>
      <vt:lpstr>1_Office-Design</vt:lpstr>
      <vt:lpstr>Zitieren  Plagiate vermeiden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mws</dc:creator>
  <cp:lastModifiedBy>Natascha Magyar</cp:lastModifiedBy>
  <cp:revision>172</cp:revision>
  <dcterms:created xsi:type="dcterms:W3CDTF">2010-05-03T10:36:49Z</dcterms:created>
  <dcterms:modified xsi:type="dcterms:W3CDTF">2023-10-12T06:57:11Z</dcterms:modified>
</cp:coreProperties>
</file>