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60"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3" r:id="rId8"/>
    <p:sldId id="265" r:id="rId9"/>
    <p:sldId id="262" r:id="rId10"/>
    <p:sldId id="264" r:id="rId11"/>
    <p:sldId id="266" r:id="rId12"/>
    <p:sldId id="267" r:id="rId13"/>
    <p:sldId id="268" r:id="rId14"/>
    <p:sldId id="269" r:id="rId15"/>
    <p:sldId id="272" r:id="rId16"/>
    <p:sldId id="271" r:id="rId17"/>
    <p:sldId id="274" r:id="rId18"/>
    <p:sldId id="273" r:id="rId19"/>
    <p:sldId id="276" r:id="rId20"/>
    <p:sldId id="277" r:id="rId21"/>
    <p:sldId id="275" r:id="rId22"/>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4629"/>
  </p:normalViewPr>
  <p:slideViewPr>
    <p:cSldViewPr>
      <p:cViewPr varScale="1">
        <p:scale>
          <a:sx n="108" d="100"/>
          <a:sy n="108" d="100"/>
        </p:scale>
        <p:origin x="178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966B6EB-CD01-DC47-9F88-DE6BCBEDF0E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cs typeface="Arial" charset="0"/>
              </a:defRPr>
            </a:lvl1pPr>
          </a:lstStyle>
          <a:p>
            <a:pPr>
              <a:defRPr/>
            </a:pPr>
            <a:endParaRPr lang="de-DE"/>
          </a:p>
        </p:txBody>
      </p:sp>
      <p:sp>
        <p:nvSpPr>
          <p:cNvPr id="3" name="Datumsplatzhalter 2">
            <a:extLst>
              <a:ext uri="{FF2B5EF4-FFF2-40B4-BE49-F238E27FC236}">
                <a16:creationId xmlns:a16="http://schemas.microsoft.com/office/drawing/2014/main" id="{8DFCA72C-FCE8-F244-BB7A-B8D54A7D7EAA}"/>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CA3F3902-2B98-044D-9EBC-9A1E3DFBF9A3}" type="datetimeFigureOut">
              <a:rPr lang="de-DE"/>
              <a:pPr>
                <a:defRPr/>
              </a:pPr>
              <a:t>29.10.21</a:t>
            </a:fld>
            <a:endParaRPr lang="de-DE"/>
          </a:p>
        </p:txBody>
      </p:sp>
      <p:sp>
        <p:nvSpPr>
          <p:cNvPr id="4" name="Fußzeilenplatzhalter 3">
            <a:extLst>
              <a:ext uri="{FF2B5EF4-FFF2-40B4-BE49-F238E27FC236}">
                <a16:creationId xmlns:a16="http://schemas.microsoft.com/office/drawing/2014/main" id="{D15CACA1-7F01-4E43-AD2B-D083F6FAAA3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atin typeface="Arial" charset="0"/>
                <a:cs typeface="Arial" charset="0"/>
              </a:defRPr>
            </a:lvl1pPr>
          </a:lstStyle>
          <a:p>
            <a:pPr>
              <a:defRPr/>
            </a:pPr>
            <a:endParaRPr lang="de-DE"/>
          </a:p>
        </p:txBody>
      </p:sp>
      <p:sp>
        <p:nvSpPr>
          <p:cNvPr id="5" name="Foliennummernplatzhalter 4">
            <a:extLst>
              <a:ext uri="{FF2B5EF4-FFF2-40B4-BE49-F238E27FC236}">
                <a16:creationId xmlns:a16="http://schemas.microsoft.com/office/drawing/2014/main" id="{75617E33-E8B3-F940-958B-393C79F9FD4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0BE39AD-AED9-A247-A390-E54BDC1D208B}" type="slidenum">
              <a:rPr lang="de-DE" altLang="de-DE"/>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557CCAB-34D8-4E41-986A-F6E90821FE7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a:extLst>
              <a:ext uri="{FF2B5EF4-FFF2-40B4-BE49-F238E27FC236}">
                <a16:creationId xmlns:a16="http://schemas.microsoft.com/office/drawing/2014/main" id="{5EF199DC-5BB9-F649-B317-F7B51E0E2A1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F38F3D6-9E6B-4949-8EAB-865B171A0143}" type="datetimeFigureOut">
              <a:rPr lang="de-DE"/>
              <a:pPr>
                <a:defRPr/>
              </a:pPr>
              <a:t>29.10.21</a:t>
            </a:fld>
            <a:endParaRPr lang="de-DE"/>
          </a:p>
        </p:txBody>
      </p:sp>
      <p:sp>
        <p:nvSpPr>
          <p:cNvPr id="4" name="Folienbildplatzhalter 3">
            <a:extLst>
              <a:ext uri="{FF2B5EF4-FFF2-40B4-BE49-F238E27FC236}">
                <a16:creationId xmlns:a16="http://schemas.microsoft.com/office/drawing/2014/main" id="{C7BE602E-FDE8-5A4E-A517-1192CBDC940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3B47B518-9BDC-154A-AEF8-2A1F15B6764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C22D3852-776A-F249-8EBF-2CB1814F68E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a:extLst>
              <a:ext uri="{FF2B5EF4-FFF2-40B4-BE49-F238E27FC236}">
                <a16:creationId xmlns:a16="http://schemas.microsoft.com/office/drawing/2014/main" id="{93BCE9AD-4000-1D49-ACB1-468BC6D4AD7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A892400-7EC0-F64F-B5C2-182E8011C554}"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a:extLst>
              <a:ext uri="{FF2B5EF4-FFF2-40B4-BE49-F238E27FC236}">
                <a16:creationId xmlns:a16="http://schemas.microsoft.com/office/drawing/2014/main" id="{7F99DE6E-D453-A747-B3FE-32917F9D24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izenplatzhalter 2">
            <a:extLst>
              <a:ext uri="{FF2B5EF4-FFF2-40B4-BE49-F238E27FC236}">
                <a16:creationId xmlns:a16="http://schemas.microsoft.com/office/drawing/2014/main" id="{BF8D8412-F484-E543-B5EB-B1A977C7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8676" name="Foliennummernplatzhalter 3">
            <a:extLst>
              <a:ext uri="{FF2B5EF4-FFF2-40B4-BE49-F238E27FC236}">
                <a16:creationId xmlns:a16="http://schemas.microsoft.com/office/drawing/2014/main" id="{70BF7881-A6BE-9545-9F02-AC2EFFFC344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0F8256-9A75-984C-9FED-8C9A680B5838}" type="slidenum">
              <a:rPr lang="de-DE" altLang="de-DE">
                <a:latin typeface="Calibri" panose="020F0502020204030204" pitchFamily="34" charset="0"/>
              </a:rPr>
              <a:pPr eaLnBrk="1" hangingPunct="1"/>
              <a:t>5</a:t>
            </a:fld>
            <a:endParaRPr lang="de-DE" altLang="de-DE">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Abgerundetes Rechteck 3">
            <a:extLst>
              <a:ext uri="{FF2B5EF4-FFF2-40B4-BE49-F238E27FC236}">
                <a16:creationId xmlns:a16="http://schemas.microsoft.com/office/drawing/2014/main" id="{840F89AC-D925-C04C-BE51-EAF7B347A5B4}"/>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Abgerundetes Rechteck 5">
            <a:extLst>
              <a:ext uri="{FF2B5EF4-FFF2-40B4-BE49-F238E27FC236}">
                <a16:creationId xmlns:a16="http://schemas.microsoft.com/office/drawing/2014/main" id="{3EC29818-7709-A848-8E86-A84D72FA49AC}"/>
              </a:ext>
            </a:extLst>
          </p:cNvPr>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el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de-DE"/>
              <a:t>Titelmasterformat durch Klicken bearbeiten</a:t>
            </a:r>
            <a:endParaRPr lang="en-US"/>
          </a:p>
        </p:txBody>
      </p:sp>
      <p:sp>
        <p:nvSpPr>
          <p:cNvPr id="20" name="Untertitel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de-DE"/>
              <a:t>Formatvorlage des Untertitelmasters durch Klicken bearbeiten</a:t>
            </a:r>
            <a:endParaRPr lang="en-US"/>
          </a:p>
        </p:txBody>
      </p:sp>
      <p:sp>
        <p:nvSpPr>
          <p:cNvPr id="7" name="Datumsplatzhalter 18">
            <a:extLst>
              <a:ext uri="{FF2B5EF4-FFF2-40B4-BE49-F238E27FC236}">
                <a16:creationId xmlns:a16="http://schemas.microsoft.com/office/drawing/2014/main" id="{D0ACF975-B296-DA45-8EF4-6BF25B05ADBE}"/>
              </a:ext>
            </a:extLst>
          </p:cNvPr>
          <p:cNvSpPr>
            <a:spLocks noGrp="1"/>
          </p:cNvSpPr>
          <p:nvPr>
            <p:ph type="dt" sz="half" idx="10"/>
          </p:nvPr>
        </p:nvSpPr>
        <p:spPr/>
        <p:txBody>
          <a:bodyPr/>
          <a:lstStyle>
            <a:lvl1pPr>
              <a:defRPr/>
            </a:lvl1pPr>
            <a:extLst/>
          </a:lstStyle>
          <a:p>
            <a:pPr>
              <a:defRPr/>
            </a:pPr>
            <a:fld id="{1E6B4053-7B77-2645-B624-E45D78D28638}" type="datetimeFigureOut">
              <a:rPr lang="de-DE"/>
              <a:pPr>
                <a:defRPr/>
              </a:pPr>
              <a:t>29.10.21</a:t>
            </a:fld>
            <a:endParaRPr lang="de-DE"/>
          </a:p>
        </p:txBody>
      </p:sp>
      <p:sp>
        <p:nvSpPr>
          <p:cNvPr id="8" name="Fußzeilenplatzhalter 7">
            <a:extLst>
              <a:ext uri="{FF2B5EF4-FFF2-40B4-BE49-F238E27FC236}">
                <a16:creationId xmlns:a16="http://schemas.microsoft.com/office/drawing/2014/main" id="{542097A8-FE30-084E-99D7-573624F08DA5}"/>
              </a:ext>
            </a:extLst>
          </p:cNvPr>
          <p:cNvSpPr>
            <a:spLocks noGrp="1"/>
          </p:cNvSpPr>
          <p:nvPr>
            <p:ph type="ftr" sz="quarter" idx="11"/>
          </p:nvPr>
        </p:nvSpPr>
        <p:spPr/>
        <p:txBody>
          <a:bodyPr/>
          <a:lstStyle>
            <a:lvl1pPr>
              <a:defRPr/>
            </a:lvl1pPr>
            <a:extLst/>
          </a:lstStyle>
          <a:p>
            <a:pPr>
              <a:defRPr/>
            </a:pPr>
            <a:endParaRPr lang="de-DE"/>
          </a:p>
        </p:txBody>
      </p:sp>
      <p:sp>
        <p:nvSpPr>
          <p:cNvPr id="9" name="Foliennummernplatzhalter 10">
            <a:extLst>
              <a:ext uri="{FF2B5EF4-FFF2-40B4-BE49-F238E27FC236}">
                <a16:creationId xmlns:a16="http://schemas.microsoft.com/office/drawing/2014/main" id="{3D2A52D7-4AD6-CA48-B6F1-CDEA68DF0388}"/>
              </a:ext>
            </a:extLst>
          </p:cNvPr>
          <p:cNvSpPr>
            <a:spLocks noGrp="1"/>
          </p:cNvSpPr>
          <p:nvPr>
            <p:ph type="sldNum" sz="quarter" idx="12"/>
          </p:nvPr>
        </p:nvSpPr>
        <p:spPr/>
        <p:txBody>
          <a:bodyPr/>
          <a:lstStyle>
            <a:lvl1pPr>
              <a:defRPr/>
            </a:lvl1pPr>
          </a:lstStyle>
          <a:p>
            <a:fld id="{8A2B1AED-3210-EA41-A8CD-2D78227494B5}" type="slidenum">
              <a:rPr lang="de-DE" altLang="de-DE"/>
              <a:pPr/>
              <a:t>‹Nr.›</a:t>
            </a:fld>
            <a:endParaRPr lang="de-DE" altLang="de-DE"/>
          </a:p>
        </p:txBody>
      </p:sp>
    </p:spTree>
    <p:extLst>
      <p:ext uri="{BB962C8B-B14F-4D97-AF65-F5344CB8AC3E}">
        <p14:creationId xmlns:p14="http://schemas.microsoft.com/office/powerpoint/2010/main" val="16760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a:xfrm>
            <a:off x="502920" y="530352"/>
            <a:ext cx="8183880" cy="4187952"/>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24">
            <a:extLst>
              <a:ext uri="{FF2B5EF4-FFF2-40B4-BE49-F238E27FC236}">
                <a16:creationId xmlns:a16="http://schemas.microsoft.com/office/drawing/2014/main" id="{5E6DFCF8-5C20-C149-93AD-FD691CBB6983}"/>
              </a:ext>
            </a:extLst>
          </p:cNvPr>
          <p:cNvSpPr>
            <a:spLocks noGrp="1"/>
          </p:cNvSpPr>
          <p:nvPr>
            <p:ph type="dt" sz="half" idx="10"/>
          </p:nvPr>
        </p:nvSpPr>
        <p:spPr/>
        <p:txBody>
          <a:bodyPr/>
          <a:lstStyle>
            <a:lvl1pPr>
              <a:defRPr/>
            </a:lvl1pPr>
          </a:lstStyle>
          <a:p>
            <a:pPr>
              <a:defRPr/>
            </a:pPr>
            <a:fld id="{B3EC5CF8-F35A-C34A-AFC1-BDD7ADE09BBE}" type="datetimeFigureOut">
              <a:rPr lang="de-DE"/>
              <a:pPr>
                <a:defRPr/>
              </a:pPr>
              <a:t>29.10.21</a:t>
            </a:fld>
            <a:endParaRPr lang="de-DE"/>
          </a:p>
        </p:txBody>
      </p:sp>
      <p:sp>
        <p:nvSpPr>
          <p:cNvPr id="5" name="Fußzeilenplatzhalter 17">
            <a:extLst>
              <a:ext uri="{FF2B5EF4-FFF2-40B4-BE49-F238E27FC236}">
                <a16:creationId xmlns:a16="http://schemas.microsoft.com/office/drawing/2014/main" id="{544EE265-F12E-2F47-9844-941550B2A643}"/>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4">
            <a:extLst>
              <a:ext uri="{FF2B5EF4-FFF2-40B4-BE49-F238E27FC236}">
                <a16:creationId xmlns:a16="http://schemas.microsoft.com/office/drawing/2014/main" id="{30913E70-E3D1-A141-BB74-0CC6EF65DDA5}"/>
              </a:ext>
            </a:extLst>
          </p:cNvPr>
          <p:cNvSpPr>
            <a:spLocks noGrp="1"/>
          </p:cNvSpPr>
          <p:nvPr>
            <p:ph type="sldNum" sz="quarter" idx="12"/>
          </p:nvPr>
        </p:nvSpPr>
        <p:spPr/>
        <p:txBody>
          <a:bodyPr/>
          <a:lstStyle>
            <a:lvl1pPr>
              <a:defRPr/>
            </a:lvl1pPr>
          </a:lstStyle>
          <a:p>
            <a:fld id="{6C3AA9F2-C0FF-E349-AD79-74D01246E8EE}" type="slidenum">
              <a:rPr lang="de-DE" altLang="de-DE"/>
              <a:pPr/>
              <a:t>‹Nr.›</a:t>
            </a:fld>
            <a:endParaRPr lang="de-DE" altLang="de-DE"/>
          </a:p>
        </p:txBody>
      </p:sp>
    </p:spTree>
    <p:extLst>
      <p:ext uri="{BB962C8B-B14F-4D97-AF65-F5344CB8AC3E}">
        <p14:creationId xmlns:p14="http://schemas.microsoft.com/office/powerpoint/2010/main" val="2851950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533404"/>
            <a:ext cx="1981200" cy="5257799"/>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533400" y="533402"/>
            <a:ext cx="5943600" cy="5257801"/>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24">
            <a:extLst>
              <a:ext uri="{FF2B5EF4-FFF2-40B4-BE49-F238E27FC236}">
                <a16:creationId xmlns:a16="http://schemas.microsoft.com/office/drawing/2014/main" id="{D184B32F-9740-604A-9BB9-589C7416BEBB}"/>
              </a:ext>
            </a:extLst>
          </p:cNvPr>
          <p:cNvSpPr>
            <a:spLocks noGrp="1"/>
          </p:cNvSpPr>
          <p:nvPr>
            <p:ph type="dt" sz="half" idx="10"/>
          </p:nvPr>
        </p:nvSpPr>
        <p:spPr/>
        <p:txBody>
          <a:bodyPr/>
          <a:lstStyle>
            <a:lvl1pPr>
              <a:defRPr/>
            </a:lvl1pPr>
          </a:lstStyle>
          <a:p>
            <a:pPr>
              <a:defRPr/>
            </a:pPr>
            <a:fld id="{5A8D3590-1D7F-314A-B436-5EE521FB087F}" type="datetimeFigureOut">
              <a:rPr lang="de-DE"/>
              <a:pPr>
                <a:defRPr/>
              </a:pPr>
              <a:t>29.10.21</a:t>
            </a:fld>
            <a:endParaRPr lang="de-DE"/>
          </a:p>
        </p:txBody>
      </p:sp>
      <p:sp>
        <p:nvSpPr>
          <p:cNvPr id="5" name="Fußzeilenplatzhalter 17">
            <a:extLst>
              <a:ext uri="{FF2B5EF4-FFF2-40B4-BE49-F238E27FC236}">
                <a16:creationId xmlns:a16="http://schemas.microsoft.com/office/drawing/2014/main" id="{78DC4003-C01D-DD4A-AEB1-41699F71DAAF}"/>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4">
            <a:extLst>
              <a:ext uri="{FF2B5EF4-FFF2-40B4-BE49-F238E27FC236}">
                <a16:creationId xmlns:a16="http://schemas.microsoft.com/office/drawing/2014/main" id="{4F336F66-2AB8-BC40-AB21-7A8534566CF6}"/>
              </a:ext>
            </a:extLst>
          </p:cNvPr>
          <p:cNvSpPr>
            <a:spLocks noGrp="1"/>
          </p:cNvSpPr>
          <p:nvPr>
            <p:ph type="sldNum" sz="quarter" idx="12"/>
          </p:nvPr>
        </p:nvSpPr>
        <p:spPr/>
        <p:txBody>
          <a:bodyPr/>
          <a:lstStyle>
            <a:lvl1pPr>
              <a:defRPr/>
            </a:lvl1pPr>
          </a:lstStyle>
          <a:p>
            <a:fld id="{43254F90-5ED4-1348-9E56-B4BD9EE0F717}" type="slidenum">
              <a:rPr lang="de-DE" altLang="de-DE"/>
              <a:pPr/>
              <a:t>‹Nr.›</a:t>
            </a:fld>
            <a:endParaRPr lang="de-DE" altLang="de-DE"/>
          </a:p>
        </p:txBody>
      </p:sp>
    </p:spTree>
    <p:extLst>
      <p:ext uri="{BB962C8B-B14F-4D97-AF65-F5344CB8AC3E}">
        <p14:creationId xmlns:p14="http://schemas.microsoft.com/office/powerpoint/2010/main" val="185752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p>
            <a:r>
              <a:rPr lang="de-DE"/>
              <a:t>Titelmasterformat durch Klicken bearbeiten</a:t>
            </a:r>
            <a:endParaRPr lang="en-US"/>
          </a:p>
        </p:txBody>
      </p:sp>
      <p:sp>
        <p:nvSpPr>
          <p:cNvPr id="3" name="Inhaltsplatzhalter 2"/>
          <p:cNvSpPr>
            <a:spLocks noGrp="1"/>
          </p:cNvSpPr>
          <p:nvPr>
            <p:ph idx="1"/>
          </p:nvPr>
        </p:nvSpPr>
        <p:spPr>
          <a:xfrm>
            <a:off x="502920" y="530352"/>
            <a:ext cx="8183880" cy="4187952"/>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24">
            <a:extLst>
              <a:ext uri="{FF2B5EF4-FFF2-40B4-BE49-F238E27FC236}">
                <a16:creationId xmlns:a16="http://schemas.microsoft.com/office/drawing/2014/main" id="{58522674-FC30-6C41-A27D-018EFAA27D8F}"/>
              </a:ext>
            </a:extLst>
          </p:cNvPr>
          <p:cNvSpPr>
            <a:spLocks noGrp="1"/>
          </p:cNvSpPr>
          <p:nvPr>
            <p:ph type="dt" sz="half" idx="10"/>
          </p:nvPr>
        </p:nvSpPr>
        <p:spPr/>
        <p:txBody>
          <a:bodyPr/>
          <a:lstStyle>
            <a:lvl1pPr>
              <a:defRPr/>
            </a:lvl1pPr>
          </a:lstStyle>
          <a:p>
            <a:pPr>
              <a:defRPr/>
            </a:pPr>
            <a:fld id="{5EA7612D-D004-8340-95CF-B78676D46C9C}" type="datetimeFigureOut">
              <a:rPr lang="de-DE"/>
              <a:pPr>
                <a:defRPr/>
              </a:pPr>
              <a:t>29.10.21</a:t>
            </a:fld>
            <a:endParaRPr lang="de-DE"/>
          </a:p>
        </p:txBody>
      </p:sp>
      <p:sp>
        <p:nvSpPr>
          <p:cNvPr id="5" name="Fußzeilenplatzhalter 17">
            <a:extLst>
              <a:ext uri="{FF2B5EF4-FFF2-40B4-BE49-F238E27FC236}">
                <a16:creationId xmlns:a16="http://schemas.microsoft.com/office/drawing/2014/main" id="{96AA651B-5EAB-7846-AB9F-3A684EC531E4}"/>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4">
            <a:extLst>
              <a:ext uri="{FF2B5EF4-FFF2-40B4-BE49-F238E27FC236}">
                <a16:creationId xmlns:a16="http://schemas.microsoft.com/office/drawing/2014/main" id="{11EDCFD0-10BA-8748-A1FA-3BB2BE6D84D4}"/>
              </a:ext>
            </a:extLst>
          </p:cNvPr>
          <p:cNvSpPr>
            <a:spLocks noGrp="1"/>
          </p:cNvSpPr>
          <p:nvPr>
            <p:ph type="sldNum" sz="quarter" idx="12"/>
          </p:nvPr>
        </p:nvSpPr>
        <p:spPr/>
        <p:txBody>
          <a:bodyPr/>
          <a:lstStyle>
            <a:lvl1pPr>
              <a:defRPr/>
            </a:lvl1pPr>
          </a:lstStyle>
          <a:p>
            <a:fld id="{233B0D22-369C-8243-BDD0-AC39CADE68B9}" type="slidenum">
              <a:rPr lang="de-DE" altLang="de-DE"/>
              <a:pPr/>
              <a:t>‹Nr.›</a:t>
            </a:fld>
            <a:endParaRPr lang="de-DE" altLang="de-DE"/>
          </a:p>
        </p:txBody>
      </p:sp>
    </p:spTree>
    <p:extLst>
      <p:ext uri="{BB962C8B-B14F-4D97-AF65-F5344CB8AC3E}">
        <p14:creationId xmlns:p14="http://schemas.microsoft.com/office/powerpoint/2010/main" val="1914037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4" name="Abgerundetes Rechteck 3">
            <a:extLst>
              <a:ext uri="{FF2B5EF4-FFF2-40B4-BE49-F238E27FC236}">
                <a16:creationId xmlns:a16="http://schemas.microsoft.com/office/drawing/2014/main" id="{4F5E4879-4DAA-8C48-ABA9-0268B4D76E3F}"/>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Abgerundetes Rechteck 4">
            <a:extLst>
              <a:ext uri="{FF2B5EF4-FFF2-40B4-BE49-F238E27FC236}">
                <a16:creationId xmlns:a16="http://schemas.microsoft.com/office/drawing/2014/main" id="{59421990-5D2B-7644-BCAD-8197516EEB04}"/>
              </a:ext>
            </a:extLst>
          </p:cNvPr>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el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de-DE"/>
              <a:t>Titelmasterformat durch Klicken bearbeiten</a:t>
            </a:r>
            <a:endParaRPr lang="en-US"/>
          </a:p>
        </p:txBody>
      </p:sp>
      <p:sp>
        <p:nvSpPr>
          <p:cNvPr id="3" name="Textplatzhalt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a:t>Textmasterformate durch Klicken bearbeiten</a:t>
            </a:r>
          </a:p>
        </p:txBody>
      </p:sp>
      <p:sp>
        <p:nvSpPr>
          <p:cNvPr id="6" name="Datumsplatzhalter 3">
            <a:extLst>
              <a:ext uri="{FF2B5EF4-FFF2-40B4-BE49-F238E27FC236}">
                <a16:creationId xmlns:a16="http://schemas.microsoft.com/office/drawing/2014/main" id="{BE9AB68F-DFA8-AC43-ACBD-A5E1C559FF83}"/>
              </a:ext>
            </a:extLst>
          </p:cNvPr>
          <p:cNvSpPr>
            <a:spLocks noGrp="1"/>
          </p:cNvSpPr>
          <p:nvPr>
            <p:ph type="dt" sz="half" idx="10"/>
          </p:nvPr>
        </p:nvSpPr>
        <p:spPr/>
        <p:txBody>
          <a:bodyPr/>
          <a:lstStyle>
            <a:lvl1pPr>
              <a:defRPr/>
            </a:lvl1pPr>
            <a:extLst/>
          </a:lstStyle>
          <a:p>
            <a:pPr>
              <a:defRPr/>
            </a:pPr>
            <a:fld id="{BBA5E8F8-3DB1-C749-8592-BD941FB904BE}" type="datetimeFigureOut">
              <a:rPr lang="de-DE"/>
              <a:pPr>
                <a:defRPr/>
              </a:pPr>
              <a:t>29.10.21</a:t>
            </a:fld>
            <a:endParaRPr lang="de-DE"/>
          </a:p>
        </p:txBody>
      </p:sp>
      <p:sp>
        <p:nvSpPr>
          <p:cNvPr id="7" name="Fußzeilenplatzhalter 4">
            <a:extLst>
              <a:ext uri="{FF2B5EF4-FFF2-40B4-BE49-F238E27FC236}">
                <a16:creationId xmlns:a16="http://schemas.microsoft.com/office/drawing/2014/main" id="{ABBBC49E-3F96-5945-8FBF-D414A45AB269}"/>
              </a:ext>
            </a:extLst>
          </p:cNvPr>
          <p:cNvSpPr>
            <a:spLocks noGrp="1"/>
          </p:cNvSpPr>
          <p:nvPr>
            <p:ph type="ftr" sz="quarter" idx="11"/>
          </p:nvPr>
        </p:nvSpPr>
        <p:spPr/>
        <p:txBody>
          <a:bodyPr/>
          <a:lstStyle>
            <a:lvl1pPr>
              <a:defRPr/>
            </a:lvl1pPr>
            <a:extLst/>
          </a:lstStyle>
          <a:p>
            <a:pPr>
              <a:defRPr/>
            </a:pPr>
            <a:endParaRPr lang="de-DE"/>
          </a:p>
        </p:txBody>
      </p:sp>
      <p:sp>
        <p:nvSpPr>
          <p:cNvPr id="8" name="Foliennummernplatzhalter 5">
            <a:extLst>
              <a:ext uri="{FF2B5EF4-FFF2-40B4-BE49-F238E27FC236}">
                <a16:creationId xmlns:a16="http://schemas.microsoft.com/office/drawing/2014/main" id="{4880B29C-4FE6-9244-88C2-0E0B2D843E82}"/>
              </a:ext>
            </a:extLst>
          </p:cNvPr>
          <p:cNvSpPr>
            <a:spLocks noGrp="1"/>
          </p:cNvSpPr>
          <p:nvPr>
            <p:ph type="sldNum" sz="quarter" idx="12"/>
          </p:nvPr>
        </p:nvSpPr>
        <p:spPr/>
        <p:txBody>
          <a:bodyPr/>
          <a:lstStyle>
            <a:lvl1pPr>
              <a:defRPr/>
            </a:lvl1pPr>
          </a:lstStyle>
          <a:p>
            <a:fld id="{6B6362B8-8947-674A-A9FC-3312E493377E}" type="slidenum">
              <a:rPr lang="de-DE" altLang="de-DE"/>
              <a:pPr/>
              <a:t>‹Nr.›</a:t>
            </a:fld>
            <a:endParaRPr lang="de-DE" altLang="de-DE"/>
          </a:p>
        </p:txBody>
      </p:sp>
    </p:spTree>
    <p:extLst>
      <p:ext uri="{BB962C8B-B14F-4D97-AF65-F5344CB8AC3E}">
        <p14:creationId xmlns:p14="http://schemas.microsoft.com/office/powerpoint/2010/main" val="380573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24">
            <a:extLst>
              <a:ext uri="{FF2B5EF4-FFF2-40B4-BE49-F238E27FC236}">
                <a16:creationId xmlns:a16="http://schemas.microsoft.com/office/drawing/2014/main" id="{866062AA-C1A6-FC43-A630-890D09A090AE}"/>
              </a:ext>
            </a:extLst>
          </p:cNvPr>
          <p:cNvSpPr>
            <a:spLocks noGrp="1"/>
          </p:cNvSpPr>
          <p:nvPr>
            <p:ph type="dt" sz="half" idx="10"/>
          </p:nvPr>
        </p:nvSpPr>
        <p:spPr/>
        <p:txBody>
          <a:bodyPr/>
          <a:lstStyle>
            <a:lvl1pPr>
              <a:defRPr/>
            </a:lvl1pPr>
          </a:lstStyle>
          <a:p>
            <a:pPr>
              <a:defRPr/>
            </a:pPr>
            <a:fld id="{AD3B1160-DBCA-BD47-9AC6-42B28382CCB7}" type="datetimeFigureOut">
              <a:rPr lang="de-DE"/>
              <a:pPr>
                <a:defRPr/>
              </a:pPr>
              <a:t>29.10.21</a:t>
            </a:fld>
            <a:endParaRPr lang="de-DE"/>
          </a:p>
        </p:txBody>
      </p:sp>
      <p:sp>
        <p:nvSpPr>
          <p:cNvPr id="6" name="Fußzeilenplatzhalter 17">
            <a:extLst>
              <a:ext uri="{FF2B5EF4-FFF2-40B4-BE49-F238E27FC236}">
                <a16:creationId xmlns:a16="http://schemas.microsoft.com/office/drawing/2014/main" id="{DEF43106-3695-6249-A932-F65DC876EC1D}"/>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4">
            <a:extLst>
              <a:ext uri="{FF2B5EF4-FFF2-40B4-BE49-F238E27FC236}">
                <a16:creationId xmlns:a16="http://schemas.microsoft.com/office/drawing/2014/main" id="{4C28AE17-617C-3F4C-8416-2E285C9C0640}"/>
              </a:ext>
            </a:extLst>
          </p:cNvPr>
          <p:cNvSpPr>
            <a:spLocks noGrp="1"/>
          </p:cNvSpPr>
          <p:nvPr>
            <p:ph type="sldNum" sz="quarter" idx="12"/>
          </p:nvPr>
        </p:nvSpPr>
        <p:spPr/>
        <p:txBody>
          <a:bodyPr/>
          <a:lstStyle>
            <a:lvl1pPr>
              <a:defRPr/>
            </a:lvl1pPr>
          </a:lstStyle>
          <a:p>
            <a:fld id="{54C8A6BF-FC35-9549-A75A-669E83ABA885}" type="slidenum">
              <a:rPr lang="de-DE" altLang="de-DE"/>
              <a:pPr/>
              <a:t>‹Nr.›</a:t>
            </a:fld>
            <a:endParaRPr lang="de-DE" altLang="de-DE"/>
          </a:p>
        </p:txBody>
      </p:sp>
    </p:spTree>
    <p:extLst>
      <p:ext uri="{BB962C8B-B14F-4D97-AF65-F5344CB8AC3E}">
        <p14:creationId xmlns:p14="http://schemas.microsoft.com/office/powerpoint/2010/main" val="169730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lvl1pPr>
              <a:defRPr b="1"/>
            </a:lvl1pPr>
            <a:extLst/>
          </a:lstStyle>
          <a:p>
            <a:r>
              <a:rPr lang="de-DE"/>
              <a:t>Titelmasterformat durch Klicken bearbeiten</a:t>
            </a:r>
            <a:endParaRPr lang="en-US"/>
          </a:p>
        </p:txBody>
      </p:sp>
      <p:sp>
        <p:nvSpPr>
          <p:cNvPr id="3" name="Textplatzhalt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de-DE"/>
              <a:t>Textmasterformate durch Klicken bearbeiten</a:t>
            </a:r>
          </a:p>
        </p:txBody>
      </p:sp>
      <p:sp>
        <p:nvSpPr>
          <p:cNvPr id="4" name="Textplatzhalt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de-DE"/>
              <a:t>Textmasterformate durch Klicken bearbeiten</a:t>
            </a:r>
          </a:p>
        </p:txBody>
      </p:sp>
      <p:sp>
        <p:nvSpPr>
          <p:cNvPr id="5" name="Inhaltsplatzhalt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Inhaltsplatzhalt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24">
            <a:extLst>
              <a:ext uri="{FF2B5EF4-FFF2-40B4-BE49-F238E27FC236}">
                <a16:creationId xmlns:a16="http://schemas.microsoft.com/office/drawing/2014/main" id="{56EB18A3-9A72-6846-9033-16A0281FBB70}"/>
              </a:ext>
            </a:extLst>
          </p:cNvPr>
          <p:cNvSpPr>
            <a:spLocks noGrp="1"/>
          </p:cNvSpPr>
          <p:nvPr>
            <p:ph type="dt" sz="half" idx="10"/>
          </p:nvPr>
        </p:nvSpPr>
        <p:spPr/>
        <p:txBody>
          <a:bodyPr/>
          <a:lstStyle>
            <a:lvl1pPr>
              <a:defRPr/>
            </a:lvl1pPr>
          </a:lstStyle>
          <a:p>
            <a:pPr>
              <a:defRPr/>
            </a:pPr>
            <a:fld id="{533E5697-A94F-5E41-94E2-F09AC96A9CBE}" type="datetimeFigureOut">
              <a:rPr lang="de-DE"/>
              <a:pPr>
                <a:defRPr/>
              </a:pPr>
              <a:t>29.10.21</a:t>
            </a:fld>
            <a:endParaRPr lang="de-DE"/>
          </a:p>
        </p:txBody>
      </p:sp>
      <p:sp>
        <p:nvSpPr>
          <p:cNvPr id="8" name="Fußzeilenplatzhalter 17">
            <a:extLst>
              <a:ext uri="{FF2B5EF4-FFF2-40B4-BE49-F238E27FC236}">
                <a16:creationId xmlns:a16="http://schemas.microsoft.com/office/drawing/2014/main" id="{5B087D71-72E7-B449-A452-F369B51BEF34}"/>
              </a:ext>
            </a:extLst>
          </p:cNvPr>
          <p:cNvSpPr>
            <a:spLocks noGrp="1"/>
          </p:cNvSpPr>
          <p:nvPr>
            <p:ph type="ftr" sz="quarter" idx="11"/>
          </p:nvPr>
        </p:nvSpPr>
        <p:spPr/>
        <p:txBody>
          <a:bodyPr/>
          <a:lstStyle>
            <a:lvl1pPr>
              <a:defRPr/>
            </a:lvl1pPr>
          </a:lstStyle>
          <a:p>
            <a:pPr>
              <a:defRPr/>
            </a:pPr>
            <a:endParaRPr lang="de-DE"/>
          </a:p>
        </p:txBody>
      </p:sp>
      <p:sp>
        <p:nvSpPr>
          <p:cNvPr id="9" name="Foliennummernplatzhalter 4">
            <a:extLst>
              <a:ext uri="{FF2B5EF4-FFF2-40B4-BE49-F238E27FC236}">
                <a16:creationId xmlns:a16="http://schemas.microsoft.com/office/drawing/2014/main" id="{55F9E758-6488-7946-BF86-84988C06D036}"/>
              </a:ext>
            </a:extLst>
          </p:cNvPr>
          <p:cNvSpPr>
            <a:spLocks noGrp="1"/>
          </p:cNvSpPr>
          <p:nvPr>
            <p:ph type="sldNum" sz="quarter" idx="12"/>
          </p:nvPr>
        </p:nvSpPr>
        <p:spPr/>
        <p:txBody>
          <a:bodyPr/>
          <a:lstStyle>
            <a:lvl1pPr>
              <a:defRPr/>
            </a:lvl1pPr>
          </a:lstStyle>
          <a:p>
            <a:fld id="{D4C86CD8-D9BF-D340-9A8A-103EDA324BE5}" type="slidenum">
              <a:rPr lang="de-DE" altLang="de-DE"/>
              <a:pPr/>
              <a:t>‹Nr.›</a:t>
            </a:fld>
            <a:endParaRPr lang="de-DE" altLang="de-DE"/>
          </a:p>
        </p:txBody>
      </p:sp>
    </p:spTree>
    <p:extLst>
      <p:ext uri="{BB962C8B-B14F-4D97-AF65-F5344CB8AC3E}">
        <p14:creationId xmlns:p14="http://schemas.microsoft.com/office/powerpoint/2010/main" val="416583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Datumsplatzhalter 24">
            <a:extLst>
              <a:ext uri="{FF2B5EF4-FFF2-40B4-BE49-F238E27FC236}">
                <a16:creationId xmlns:a16="http://schemas.microsoft.com/office/drawing/2014/main" id="{ECD847A3-69B1-6144-8F55-AFB360D60A9F}"/>
              </a:ext>
            </a:extLst>
          </p:cNvPr>
          <p:cNvSpPr>
            <a:spLocks noGrp="1"/>
          </p:cNvSpPr>
          <p:nvPr>
            <p:ph type="dt" sz="half" idx="10"/>
          </p:nvPr>
        </p:nvSpPr>
        <p:spPr/>
        <p:txBody>
          <a:bodyPr/>
          <a:lstStyle>
            <a:lvl1pPr>
              <a:defRPr/>
            </a:lvl1pPr>
          </a:lstStyle>
          <a:p>
            <a:pPr>
              <a:defRPr/>
            </a:pPr>
            <a:fld id="{9A8D4052-13B1-8D47-838C-46E4B9C2F6A5}" type="datetimeFigureOut">
              <a:rPr lang="de-DE"/>
              <a:pPr>
                <a:defRPr/>
              </a:pPr>
              <a:t>29.10.21</a:t>
            </a:fld>
            <a:endParaRPr lang="de-DE"/>
          </a:p>
        </p:txBody>
      </p:sp>
      <p:sp>
        <p:nvSpPr>
          <p:cNvPr id="4" name="Fußzeilenplatzhalter 17">
            <a:extLst>
              <a:ext uri="{FF2B5EF4-FFF2-40B4-BE49-F238E27FC236}">
                <a16:creationId xmlns:a16="http://schemas.microsoft.com/office/drawing/2014/main" id="{D7232568-5866-AD4B-B415-6912FE65B108}"/>
              </a:ext>
            </a:extLst>
          </p:cNvPr>
          <p:cNvSpPr>
            <a:spLocks noGrp="1"/>
          </p:cNvSpPr>
          <p:nvPr>
            <p:ph type="ftr" sz="quarter" idx="11"/>
          </p:nvPr>
        </p:nvSpPr>
        <p:spPr/>
        <p:txBody>
          <a:bodyPr/>
          <a:lstStyle>
            <a:lvl1pPr>
              <a:defRPr/>
            </a:lvl1pPr>
          </a:lstStyle>
          <a:p>
            <a:pPr>
              <a:defRPr/>
            </a:pPr>
            <a:endParaRPr lang="de-DE"/>
          </a:p>
        </p:txBody>
      </p:sp>
      <p:sp>
        <p:nvSpPr>
          <p:cNvPr id="5" name="Foliennummernplatzhalter 4">
            <a:extLst>
              <a:ext uri="{FF2B5EF4-FFF2-40B4-BE49-F238E27FC236}">
                <a16:creationId xmlns:a16="http://schemas.microsoft.com/office/drawing/2014/main" id="{01E7D27D-1170-144C-A4E3-17C38DD02A91}"/>
              </a:ext>
            </a:extLst>
          </p:cNvPr>
          <p:cNvSpPr>
            <a:spLocks noGrp="1"/>
          </p:cNvSpPr>
          <p:nvPr>
            <p:ph type="sldNum" sz="quarter" idx="12"/>
          </p:nvPr>
        </p:nvSpPr>
        <p:spPr/>
        <p:txBody>
          <a:bodyPr/>
          <a:lstStyle>
            <a:lvl1pPr>
              <a:defRPr/>
            </a:lvl1pPr>
          </a:lstStyle>
          <a:p>
            <a:fld id="{5BE91663-6463-364F-8D53-115A4C9C129A}" type="slidenum">
              <a:rPr lang="de-DE" altLang="de-DE"/>
              <a:pPr/>
              <a:t>‹Nr.›</a:t>
            </a:fld>
            <a:endParaRPr lang="de-DE" altLang="de-DE"/>
          </a:p>
        </p:txBody>
      </p:sp>
    </p:spTree>
    <p:extLst>
      <p:ext uri="{BB962C8B-B14F-4D97-AF65-F5344CB8AC3E}">
        <p14:creationId xmlns:p14="http://schemas.microsoft.com/office/powerpoint/2010/main" val="2680532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Abgerundetes Rechteck 1">
            <a:extLst>
              <a:ext uri="{FF2B5EF4-FFF2-40B4-BE49-F238E27FC236}">
                <a16:creationId xmlns:a16="http://schemas.microsoft.com/office/drawing/2014/main" id="{9D80D48C-16DE-6947-906D-154F66E5A6E1}"/>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umsplatzhalter 1">
            <a:extLst>
              <a:ext uri="{FF2B5EF4-FFF2-40B4-BE49-F238E27FC236}">
                <a16:creationId xmlns:a16="http://schemas.microsoft.com/office/drawing/2014/main" id="{38A10A6F-71F2-3049-9134-D69F3277285D}"/>
              </a:ext>
            </a:extLst>
          </p:cNvPr>
          <p:cNvSpPr>
            <a:spLocks noGrp="1"/>
          </p:cNvSpPr>
          <p:nvPr>
            <p:ph type="dt" sz="half" idx="10"/>
          </p:nvPr>
        </p:nvSpPr>
        <p:spPr/>
        <p:txBody>
          <a:bodyPr/>
          <a:lstStyle>
            <a:lvl1pPr>
              <a:defRPr/>
            </a:lvl1pPr>
            <a:extLst/>
          </a:lstStyle>
          <a:p>
            <a:pPr>
              <a:defRPr/>
            </a:pPr>
            <a:fld id="{856A6B83-F48E-F34E-8BE6-35E76FFB2984}" type="datetimeFigureOut">
              <a:rPr lang="de-DE"/>
              <a:pPr>
                <a:defRPr/>
              </a:pPr>
              <a:t>29.10.21</a:t>
            </a:fld>
            <a:endParaRPr lang="de-DE"/>
          </a:p>
        </p:txBody>
      </p:sp>
      <p:sp>
        <p:nvSpPr>
          <p:cNvPr id="4" name="Fußzeilenplatzhalter 2">
            <a:extLst>
              <a:ext uri="{FF2B5EF4-FFF2-40B4-BE49-F238E27FC236}">
                <a16:creationId xmlns:a16="http://schemas.microsoft.com/office/drawing/2014/main" id="{47E6C654-6B78-F14B-990B-F576C6881EAD}"/>
              </a:ext>
            </a:extLst>
          </p:cNvPr>
          <p:cNvSpPr>
            <a:spLocks noGrp="1"/>
          </p:cNvSpPr>
          <p:nvPr>
            <p:ph type="ftr" sz="quarter" idx="11"/>
          </p:nvPr>
        </p:nvSpPr>
        <p:spPr/>
        <p:txBody>
          <a:bodyPr/>
          <a:lstStyle>
            <a:lvl1pPr>
              <a:defRPr/>
            </a:lvl1pPr>
            <a:extLst/>
          </a:lstStyle>
          <a:p>
            <a:pPr>
              <a:defRPr/>
            </a:pPr>
            <a:endParaRPr lang="de-DE"/>
          </a:p>
        </p:txBody>
      </p:sp>
      <p:sp>
        <p:nvSpPr>
          <p:cNvPr id="5" name="Foliennummernplatzhalter 3">
            <a:extLst>
              <a:ext uri="{FF2B5EF4-FFF2-40B4-BE49-F238E27FC236}">
                <a16:creationId xmlns:a16="http://schemas.microsoft.com/office/drawing/2014/main" id="{C124617C-19D2-2047-85AE-6295CE8E8DC0}"/>
              </a:ext>
            </a:extLst>
          </p:cNvPr>
          <p:cNvSpPr>
            <a:spLocks noGrp="1"/>
          </p:cNvSpPr>
          <p:nvPr>
            <p:ph type="sldNum" sz="quarter" idx="12"/>
          </p:nvPr>
        </p:nvSpPr>
        <p:spPr/>
        <p:txBody>
          <a:bodyPr/>
          <a:lstStyle>
            <a:lvl1pPr>
              <a:defRPr/>
            </a:lvl1pPr>
          </a:lstStyle>
          <a:p>
            <a:fld id="{4AC81F04-B582-534B-AAAB-10DA2531893C}" type="slidenum">
              <a:rPr lang="de-DE" altLang="de-DE"/>
              <a:pPr/>
              <a:t>‹Nr.›</a:t>
            </a:fld>
            <a:endParaRPr lang="de-DE" altLang="de-DE"/>
          </a:p>
        </p:txBody>
      </p:sp>
    </p:spTree>
    <p:extLst>
      <p:ext uri="{BB962C8B-B14F-4D97-AF65-F5344CB8AC3E}">
        <p14:creationId xmlns:p14="http://schemas.microsoft.com/office/powerpoint/2010/main" val="35616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de-DE"/>
              <a:t>Titelmasterformat durch Klicken bearbeiten</a:t>
            </a:r>
            <a:endParaRPr lang="en-US"/>
          </a:p>
        </p:txBody>
      </p:sp>
      <p:sp>
        <p:nvSpPr>
          <p:cNvPr id="3" name="Textplatzhalt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24">
            <a:extLst>
              <a:ext uri="{FF2B5EF4-FFF2-40B4-BE49-F238E27FC236}">
                <a16:creationId xmlns:a16="http://schemas.microsoft.com/office/drawing/2014/main" id="{1D78EEC4-D54F-2C40-8E0A-7F3313BABEAA}"/>
              </a:ext>
            </a:extLst>
          </p:cNvPr>
          <p:cNvSpPr>
            <a:spLocks noGrp="1"/>
          </p:cNvSpPr>
          <p:nvPr>
            <p:ph type="dt" sz="half" idx="10"/>
          </p:nvPr>
        </p:nvSpPr>
        <p:spPr/>
        <p:txBody>
          <a:bodyPr/>
          <a:lstStyle>
            <a:lvl1pPr>
              <a:defRPr/>
            </a:lvl1pPr>
          </a:lstStyle>
          <a:p>
            <a:pPr>
              <a:defRPr/>
            </a:pPr>
            <a:fld id="{E8D18F62-89CB-8D44-A638-2B4DA7C1FC9B}" type="datetimeFigureOut">
              <a:rPr lang="de-DE"/>
              <a:pPr>
                <a:defRPr/>
              </a:pPr>
              <a:t>29.10.21</a:t>
            </a:fld>
            <a:endParaRPr lang="de-DE"/>
          </a:p>
        </p:txBody>
      </p:sp>
      <p:sp>
        <p:nvSpPr>
          <p:cNvPr id="6" name="Fußzeilenplatzhalter 17">
            <a:extLst>
              <a:ext uri="{FF2B5EF4-FFF2-40B4-BE49-F238E27FC236}">
                <a16:creationId xmlns:a16="http://schemas.microsoft.com/office/drawing/2014/main" id="{90037587-2E73-5543-9B8A-A09468FC8107}"/>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4">
            <a:extLst>
              <a:ext uri="{FF2B5EF4-FFF2-40B4-BE49-F238E27FC236}">
                <a16:creationId xmlns:a16="http://schemas.microsoft.com/office/drawing/2014/main" id="{28F86C4A-2924-E241-9D8F-41E74D569090}"/>
              </a:ext>
            </a:extLst>
          </p:cNvPr>
          <p:cNvSpPr>
            <a:spLocks noGrp="1"/>
          </p:cNvSpPr>
          <p:nvPr>
            <p:ph type="sldNum" sz="quarter" idx="12"/>
          </p:nvPr>
        </p:nvSpPr>
        <p:spPr/>
        <p:txBody>
          <a:bodyPr/>
          <a:lstStyle>
            <a:lvl1pPr>
              <a:defRPr/>
            </a:lvl1pPr>
          </a:lstStyle>
          <a:p>
            <a:fld id="{1C779EB7-D82C-C14E-A6EA-2F6F5A23301D}" type="slidenum">
              <a:rPr lang="de-DE" altLang="de-DE"/>
              <a:pPr/>
              <a:t>‹Nr.›</a:t>
            </a:fld>
            <a:endParaRPr lang="de-DE" altLang="de-DE"/>
          </a:p>
        </p:txBody>
      </p:sp>
    </p:spTree>
    <p:extLst>
      <p:ext uri="{BB962C8B-B14F-4D97-AF65-F5344CB8AC3E}">
        <p14:creationId xmlns:p14="http://schemas.microsoft.com/office/powerpoint/2010/main" val="1496904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Abgerundetes Rechteck 4">
            <a:extLst>
              <a:ext uri="{FF2B5EF4-FFF2-40B4-BE49-F238E27FC236}">
                <a16:creationId xmlns:a16="http://schemas.microsoft.com/office/drawing/2014/main" id="{69F2FF37-4799-514E-AA7E-22B1BEDB1DEB}"/>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Eine Ecke des Rechtecks abrunden 5">
            <a:extLst>
              <a:ext uri="{FF2B5EF4-FFF2-40B4-BE49-F238E27FC236}">
                <a16:creationId xmlns:a16="http://schemas.microsoft.com/office/drawing/2014/main" id="{5EAF11A5-B712-EE46-AC38-ACF3CE143CC0}"/>
              </a:ext>
            </a:extLst>
          </p:cNvPr>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el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de-DE"/>
              <a:t>Titelmasterformat durch Klicken bearbeiten</a:t>
            </a:r>
            <a:endParaRPr lang="en-US"/>
          </a:p>
        </p:txBody>
      </p:sp>
      <p:sp>
        <p:nvSpPr>
          <p:cNvPr id="4" name="Textplatzhalt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3" name="Bildplatzhalt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de-DE" noProof="0"/>
              <a:t>Bild durch Klicken auf Symbol hinzufügen</a:t>
            </a:r>
            <a:endParaRPr lang="en-US" noProof="0"/>
          </a:p>
        </p:txBody>
      </p:sp>
      <p:sp>
        <p:nvSpPr>
          <p:cNvPr id="7" name="Datumsplatzhalter 4">
            <a:extLst>
              <a:ext uri="{FF2B5EF4-FFF2-40B4-BE49-F238E27FC236}">
                <a16:creationId xmlns:a16="http://schemas.microsoft.com/office/drawing/2014/main" id="{9D686485-B74B-BE43-A890-3E90D78D67AF}"/>
              </a:ext>
            </a:extLst>
          </p:cNvPr>
          <p:cNvSpPr>
            <a:spLocks noGrp="1"/>
          </p:cNvSpPr>
          <p:nvPr>
            <p:ph type="dt" sz="half" idx="10"/>
          </p:nvPr>
        </p:nvSpPr>
        <p:spPr/>
        <p:txBody>
          <a:bodyPr/>
          <a:lstStyle>
            <a:lvl1pPr>
              <a:defRPr/>
            </a:lvl1pPr>
            <a:extLst/>
          </a:lstStyle>
          <a:p>
            <a:pPr>
              <a:defRPr/>
            </a:pPr>
            <a:fld id="{E8835231-6028-C543-8735-F98FAD1D393B}" type="datetimeFigureOut">
              <a:rPr lang="de-DE"/>
              <a:pPr>
                <a:defRPr/>
              </a:pPr>
              <a:t>29.10.21</a:t>
            </a:fld>
            <a:endParaRPr lang="de-DE"/>
          </a:p>
        </p:txBody>
      </p:sp>
      <p:sp>
        <p:nvSpPr>
          <p:cNvPr id="8" name="Fußzeilenplatzhalter 5">
            <a:extLst>
              <a:ext uri="{FF2B5EF4-FFF2-40B4-BE49-F238E27FC236}">
                <a16:creationId xmlns:a16="http://schemas.microsoft.com/office/drawing/2014/main" id="{1CA388B4-9E6B-B146-9946-A44255CDF82F}"/>
              </a:ext>
            </a:extLst>
          </p:cNvPr>
          <p:cNvSpPr>
            <a:spLocks noGrp="1"/>
          </p:cNvSpPr>
          <p:nvPr>
            <p:ph type="ftr" sz="quarter" idx="11"/>
          </p:nvPr>
        </p:nvSpPr>
        <p:spPr/>
        <p:txBody>
          <a:bodyPr/>
          <a:lstStyle>
            <a:lvl1pPr>
              <a:defRPr/>
            </a:lvl1pPr>
            <a:extLst/>
          </a:lstStyle>
          <a:p>
            <a:pPr>
              <a:defRPr/>
            </a:pPr>
            <a:endParaRPr lang="de-DE"/>
          </a:p>
        </p:txBody>
      </p:sp>
      <p:sp>
        <p:nvSpPr>
          <p:cNvPr id="9" name="Foliennummernplatzhalter 6">
            <a:extLst>
              <a:ext uri="{FF2B5EF4-FFF2-40B4-BE49-F238E27FC236}">
                <a16:creationId xmlns:a16="http://schemas.microsoft.com/office/drawing/2014/main" id="{F5D8F30A-ECFE-534F-8242-E8A05D043AD3}"/>
              </a:ext>
            </a:extLst>
          </p:cNvPr>
          <p:cNvSpPr>
            <a:spLocks noGrp="1"/>
          </p:cNvSpPr>
          <p:nvPr>
            <p:ph type="sldNum" sz="quarter" idx="12"/>
          </p:nvPr>
        </p:nvSpPr>
        <p:spPr/>
        <p:txBody>
          <a:bodyPr/>
          <a:lstStyle>
            <a:lvl1pPr>
              <a:defRPr/>
            </a:lvl1pPr>
          </a:lstStyle>
          <a:p>
            <a:fld id="{D73A5357-C4C4-3446-AA7A-6E989E62077B}" type="slidenum">
              <a:rPr lang="de-DE" altLang="de-DE"/>
              <a:pPr/>
              <a:t>‹Nr.›</a:t>
            </a:fld>
            <a:endParaRPr lang="de-DE" altLang="de-DE"/>
          </a:p>
        </p:txBody>
      </p:sp>
    </p:spTree>
    <p:extLst>
      <p:ext uri="{BB962C8B-B14F-4D97-AF65-F5344CB8AC3E}">
        <p14:creationId xmlns:p14="http://schemas.microsoft.com/office/powerpoint/2010/main" val="4933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Abgerundetes Rechteck 6">
            <a:extLst>
              <a:ext uri="{FF2B5EF4-FFF2-40B4-BE49-F238E27FC236}">
                <a16:creationId xmlns:a16="http://schemas.microsoft.com/office/drawing/2014/main" id="{0AEB804A-B031-4047-9B0E-A68058AE619C}"/>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bgerundetes Rechteck 8">
            <a:extLst>
              <a:ext uri="{FF2B5EF4-FFF2-40B4-BE49-F238E27FC236}">
                <a16:creationId xmlns:a16="http://schemas.microsoft.com/office/drawing/2014/main" id="{895E7BEA-609C-9E49-8EB3-919D712C57D5}"/>
              </a:ext>
            </a:extLst>
          </p:cNvPr>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itelplatzhalter 12">
            <a:extLst>
              <a:ext uri="{FF2B5EF4-FFF2-40B4-BE49-F238E27FC236}">
                <a16:creationId xmlns:a16="http://schemas.microsoft.com/office/drawing/2014/main" id="{E5A9F262-D0F2-D74C-9ABB-3ADF21609373}"/>
              </a:ext>
            </a:extLst>
          </p:cNvPr>
          <p:cNvSpPr>
            <a:spLocks noGrp="1"/>
          </p:cNvSpPr>
          <p:nvPr>
            <p:ph type="title"/>
          </p:nvPr>
        </p:nvSpPr>
        <p:spPr>
          <a:xfrm>
            <a:off x="503238" y="4986338"/>
            <a:ext cx="8183562" cy="1050925"/>
          </a:xfrm>
          <a:prstGeom prst="rect">
            <a:avLst/>
          </a:prstGeom>
        </p:spPr>
        <p:txBody>
          <a:bodyPr vert="horz" anchor="b">
            <a:normAutofit/>
          </a:bodyPr>
          <a:lstStyle/>
          <a:p>
            <a:r>
              <a:rPr lang="de-DE"/>
              <a:t>Titelmasterformat durch Klicken bearbeiten</a:t>
            </a:r>
            <a:endParaRPr lang="en-US"/>
          </a:p>
        </p:txBody>
      </p:sp>
      <p:sp>
        <p:nvSpPr>
          <p:cNvPr id="1031" name="Textplatzhalter 3">
            <a:extLst>
              <a:ext uri="{FF2B5EF4-FFF2-40B4-BE49-F238E27FC236}">
                <a16:creationId xmlns:a16="http://schemas.microsoft.com/office/drawing/2014/main" id="{D4EA7966-1D8F-9A4B-BC1B-3736948C5679}"/>
              </a:ext>
            </a:extLst>
          </p:cNvPr>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sp>
        <p:nvSpPr>
          <p:cNvPr id="25" name="Datumsplatzhalter 24">
            <a:extLst>
              <a:ext uri="{FF2B5EF4-FFF2-40B4-BE49-F238E27FC236}">
                <a16:creationId xmlns:a16="http://schemas.microsoft.com/office/drawing/2014/main" id="{1C2E7C9F-65E6-2342-9E91-25713A14424F}"/>
              </a:ext>
            </a:extLst>
          </p:cNvPr>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E44B17C5-2FDD-C344-82D7-BED936B02395}" type="datetimeFigureOut">
              <a:rPr lang="de-DE"/>
              <a:pPr>
                <a:defRPr/>
              </a:pPr>
              <a:t>29.10.21</a:t>
            </a:fld>
            <a:endParaRPr lang="de-DE"/>
          </a:p>
        </p:txBody>
      </p:sp>
      <p:sp>
        <p:nvSpPr>
          <p:cNvPr id="18" name="Fußzeilenplatzhalter 17">
            <a:extLst>
              <a:ext uri="{FF2B5EF4-FFF2-40B4-BE49-F238E27FC236}">
                <a16:creationId xmlns:a16="http://schemas.microsoft.com/office/drawing/2014/main" id="{33FAA580-968C-1441-A786-1D190EBE2938}"/>
              </a:ext>
            </a:extLst>
          </p:cNvPr>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de-DE"/>
          </a:p>
        </p:txBody>
      </p:sp>
      <p:sp>
        <p:nvSpPr>
          <p:cNvPr id="5" name="Foliennummernplatzhalter 4">
            <a:extLst>
              <a:ext uri="{FF2B5EF4-FFF2-40B4-BE49-F238E27FC236}">
                <a16:creationId xmlns:a16="http://schemas.microsoft.com/office/drawing/2014/main" id="{F8A9804B-40B7-A447-99B4-BF3501E5D0CD}"/>
              </a:ext>
            </a:extLst>
          </p:cNvPr>
          <p:cNvSpPr>
            <a:spLocks noGrp="1"/>
          </p:cNvSpPr>
          <p:nvPr>
            <p:ph type="sldNum" sz="quarter" idx="4"/>
          </p:nvPr>
        </p:nvSpPr>
        <p:spPr>
          <a:xfrm>
            <a:off x="8348663" y="6111875"/>
            <a:ext cx="457200"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A7A399"/>
                </a:solidFill>
                <a:latin typeface="Verdana" panose="020B0604030504040204" pitchFamily="34" charset="0"/>
              </a:defRPr>
            </a:lvl1pPr>
          </a:lstStyle>
          <a:p>
            <a:fld id="{15866E9D-89C1-2845-A35B-6898A38ED437}"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713" r:id="rId1"/>
    <p:sldLayoutId id="2147483706" r:id="rId2"/>
    <p:sldLayoutId id="2147483714" r:id="rId3"/>
    <p:sldLayoutId id="2147483707" r:id="rId4"/>
    <p:sldLayoutId id="2147483708" r:id="rId5"/>
    <p:sldLayoutId id="2147483709" r:id="rId6"/>
    <p:sldLayoutId id="2147483715" r:id="rId7"/>
    <p:sldLayoutId id="2147483710" r:id="rId8"/>
    <p:sldLayoutId id="2147483716" r:id="rId9"/>
    <p:sldLayoutId id="2147483711" r:id="rId10"/>
    <p:sldLayoutId id="2147483712" r:id="rId11"/>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2"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anose="020B0604030504040204"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2"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anose="020B0604030504040204"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2"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2.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95B5E-EDED-D842-BC7D-E79ABA2F0734}"/>
              </a:ext>
            </a:extLst>
          </p:cNvPr>
          <p:cNvSpPr>
            <a:spLocks noGrp="1"/>
          </p:cNvSpPr>
          <p:nvPr>
            <p:ph type="ctrTitle"/>
          </p:nvPr>
        </p:nvSpPr>
        <p:spPr>
          <a:xfrm>
            <a:off x="722313" y="1820863"/>
            <a:ext cx="7772400" cy="1828800"/>
          </a:xfrm>
        </p:spPr>
        <p:txBody>
          <a:bodyPr/>
          <a:lstStyle/>
          <a:p>
            <a:pPr eaLnBrk="1" fontAlgn="auto" hangingPunct="1">
              <a:spcAft>
                <a:spcPts val="0"/>
              </a:spcAft>
              <a:defRPr/>
            </a:pPr>
            <a:r>
              <a:rPr lang="de-DE" dirty="0">
                <a:latin typeface="Times New Roman" pitchFamily="18" charset="0"/>
                <a:cs typeface="Times New Roman" pitchFamily="18" charset="0"/>
              </a:rPr>
              <a:t>Diocletian und die Tetrarchie</a:t>
            </a:r>
          </a:p>
        </p:txBody>
      </p:sp>
      <p:sp>
        <p:nvSpPr>
          <p:cNvPr id="3" name="Untertitel 2">
            <a:extLst>
              <a:ext uri="{FF2B5EF4-FFF2-40B4-BE49-F238E27FC236}">
                <a16:creationId xmlns:a16="http://schemas.microsoft.com/office/drawing/2014/main" id="{39C509E4-0FB0-BF41-8836-ED9590A204C5}"/>
              </a:ext>
            </a:extLst>
          </p:cNvPr>
          <p:cNvSpPr>
            <a:spLocks noGrp="1"/>
          </p:cNvSpPr>
          <p:nvPr>
            <p:ph type="subTitle" idx="1"/>
          </p:nvPr>
        </p:nvSpPr>
        <p:spPr>
          <a:xfrm>
            <a:off x="722313" y="3684588"/>
            <a:ext cx="7772400" cy="914400"/>
          </a:xfrm>
        </p:spPr>
        <p:txBody>
          <a:bodyPr>
            <a:normAutofit/>
          </a:bodyPr>
          <a:lstStyle/>
          <a:p>
            <a:pPr eaLnBrk="1" fontAlgn="auto" hangingPunct="1">
              <a:spcAft>
                <a:spcPts val="0"/>
              </a:spcAft>
              <a:buFont typeface="Wingdings 2"/>
              <a:buNone/>
              <a:defRPr/>
            </a:pPr>
            <a:r>
              <a:rPr lang="de-DE" dirty="0">
                <a:latin typeface="Times New Roman" pitchFamily="18" charset="0"/>
                <a:cs typeface="Times New Roman" pitchFamily="18" charset="0"/>
              </a:rPr>
              <a:t>-Neues Herrschaftsverständnis</a:t>
            </a:r>
          </a:p>
          <a:p>
            <a:pPr eaLnBrk="1" fontAlgn="auto" hangingPunct="1">
              <a:spcAft>
                <a:spcPts val="0"/>
              </a:spcAft>
              <a:buFont typeface="Wingdings 2"/>
              <a:buNone/>
              <a:defRPr/>
            </a:pPr>
            <a:r>
              <a:rPr lang="de-DE" dirty="0">
                <a:latin typeface="Times New Roman" pitchFamily="18" charset="0"/>
                <a:cs typeface="Times New Roman" pitchFamily="18" charset="0"/>
              </a:rPr>
              <a:t>-Reformen als Gegengewicht zur Reichskrise</a:t>
            </a:r>
          </a:p>
        </p:txBody>
      </p:sp>
      <p:sp>
        <p:nvSpPr>
          <p:cNvPr id="6148" name="Textfeld 3">
            <a:extLst>
              <a:ext uri="{FF2B5EF4-FFF2-40B4-BE49-F238E27FC236}">
                <a16:creationId xmlns:a16="http://schemas.microsoft.com/office/drawing/2014/main" id="{4ED1215C-995D-5D45-A377-0B4B14AAF7F0}"/>
              </a:ext>
            </a:extLst>
          </p:cNvPr>
          <p:cNvSpPr txBox="1">
            <a:spLocks noChangeArrowheads="1"/>
          </p:cNvSpPr>
          <p:nvPr/>
        </p:nvSpPr>
        <p:spPr bwMode="auto">
          <a:xfrm>
            <a:off x="857250" y="5214938"/>
            <a:ext cx="37861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dirty="0">
                <a:latin typeface="Times New Roman" panose="02020603050405020304" pitchFamily="18" charset="0"/>
                <a:cs typeface="Times New Roman" panose="02020603050405020304" pitchFamily="18" charset="0"/>
              </a:rPr>
              <a:t>Wintersemester 2021/22</a:t>
            </a:r>
          </a:p>
          <a:p>
            <a:pPr eaLnBrk="1" hangingPunct="1"/>
            <a:r>
              <a:rPr lang="de-DE" altLang="de-DE" sz="1000" dirty="0">
                <a:latin typeface="Times New Roman" panose="02020603050405020304" pitchFamily="18" charset="0"/>
                <a:cs typeface="Times New Roman" panose="02020603050405020304" pitchFamily="18" charset="0"/>
              </a:rPr>
              <a:t>Brückenkurs: Die Spätantike</a:t>
            </a:r>
          </a:p>
          <a:p>
            <a:pPr eaLnBrk="1" hangingPunct="1"/>
            <a:r>
              <a:rPr lang="de-DE" altLang="de-DE" sz="1000" dirty="0">
                <a:latin typeface="Times New Roman" panose="02020603050405020304" pitchFamily="18" charset="0"/>
                <a:cs typeface="Times New Roman" panose="02020603050405020304" pitchFamily="18" charset="0"/>
              </a:rPr>
              <a:t>2. Sitzung</a:t>
            </a:r>
          </a:p>
          <a:p>
            <a:pPr eaLnBrk="1" hangingPunct="1"/>
            <a:r>
              <a:rPr lang="de-DE" altLang="de-DE" sz="1000" dirty="0">
                <a:latin typeface="Times New Roman" panose="02020603050405020304" pitchFamily="18" charset="0"/>
                <a:cs typeface="Times New Roman" panose="02020603050405020304" pitchFamily="18" charset="0"/>
              </a:rPr>
              <a:t>29.10.21</a:t>
            </a:r>
          </a:p>
          <a:p>
            <a:pPr eaLnBrk="1" hangingPunct="1"/>
            <a:r>
              <a:rPr lang="de-DE" altLang="de-DE" sz="1000" dirty="0">
                <a:latin typeface="Times New Roman" panose="02020603050405020304" pitchFamily="18" charset="0"/>
                <a:cs typeface="Times New Roman" panose="02020603050405020304" pitchFamily="18" charset="0"/>
              </a:rPr>
              <a:t>Dr. Timo Klär</a:t>
            </a:r>
          </a:p>
        </p:txBody>
      </p:sp>
      <p:pic>
        <p:nvPicPr>
          <p:cNvPr id="4" name="Audio Recording 17.10.2021, 14:54:50" descr="Audio Recording 17.10.2021, 14:54:50">
            <a:hlinkClick r:id="" action="ppaction://media"/>
            <a:extLst>
              <a:ext uri="{FF2B5EF4-FFF2-40B4-BE49-F238E27FC236}">
                <a16:creationId xmlns:a16="http://schemas.microsoft.com/office/drawing/2014/main" id="{A3030173-B0E2-A943-97A8-C92E078F626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64088" y="486504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5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EED25F-15F9-5D42-B1AA-0219B63B582C}"/>
              </a:ext>
            </a:extLst>
          </p:cNvPr>
          <p:cNvSpPr>
            <a:spLocks noGrp="1"/>
          </p:cNvSpPr>
          <p:nvPr>
            <p:ph type="title"/>
          </p:nvPr>
        </p:nvSpPr>
        <p:spPr>
          <a:xfrm>
            <a:off x="500063" y="357188"/>
            <a:ext cx="8183562" cy="1050925"/>
          </a:xfrm>
        </p:spPr>
        <p:txBody>
          <a:bodyPr/>
          <a:lstStyle/>
          <a:p>
            <a:pPr algn="ctr" eaLnBrk="1" fontAlgn="auto" hangingPunct="1">
              <a:spcAft>
                <a:spcPts val="0"/>
              </a:spcAft>
              <a:defRPr/>
            </a:pPr>
            <a:r>
              <a:rPr lang="de-DE" dirty="0">
                <a:solidFill>
                  <a:schemeClr val="accent1">
                    <a:tint val="88000"/>
                    <a:satMod val="150000"/>
                  </a:schemeClr>
                </a:solidFill>
                <a:latin typeface="Times New Roman" pitchFamily="18" charset="0"/>
                <a:cs typeface="Times New Roman" pitchFamily="18" charset="0"/>
              </a:rPr>
              <a:t>Die vier Herrschaftsbereiche</a:t>
            </a:r>
          </a:p>
        </p:txBody>
      </p:sp>
      <p:sp>
        <p:nvSpPr>
          <p:cNvPr id="15363" name="Inhaltsplatzhalter 2">
            <a:extLst>
              <a:ext uri="{FF2B5EF4-FFF2-40B4-BE49-F238E27FC236}">
                <a16:creationId xmlns:a16="http://schemas.microsoft.com/office/drawing/2014/main" id="{E5F59DBE-071A-6A4E-8CF4-625735216F95}"/>
              </a:ext>
            </a:extLst>
          </p:cNvPr>
          <p:cNvSpPr>
            <a:spLocks noGrp="1"/>
          </p:cNvSpPr>
          <p:nvPr>
            <p:ph idx="1"/>
          </p:nvPr>
        </p:nvSpPr>
        <p:spPr>
          <a:xfrm>
            <a:off x="500063" y="1500188"/>
            <a:ext cx="8183562" cy="4572000"/>
          </a:xfrm>
        </p:spPr>
        <p:txBody>
          <a:bodyPr/>
          <a:lstStyle/>
          <a:p>
            <a:pPr eaLnBrk="1" hangingPunct="1"/>
            <a:r>
              <a:rPr lang="de-DE" altLang="de-DE" dirty="0" err="1">
                <a:latin typeface="Times New Roman" panose="02020603050405020304" pitchFamily="18" charset="0"/>
                <a:cs typeface="Times New Roman" panose="02020603050405020304" pitchFamily="18" charset="0"/>
              </a:rPr>
              <a:t>Maximian</a:t>
            </a:r>
            <a:r>
              <a:rPr lang="de-DE" altLang="de-DE" dirty="0">
                <a:latin typeface="Times New Roman" panose="02020603050405020304" pitchFamily="18" charset="0"/>
                <a:cs typeface="Times New Roman" panose="02020603050405020304" pitchFamily="18" charset="0"/>
              </a:rPr>
              <a:t>: Italien bis zur oberen Donau, Rätien, Spanien und </a:t>
            </a:r>
            <a:r>
              <a:rPr lang="de-DE" altLang="de-DE" dirty="0" err="1">
                <a:latin typeface="Times New Roman" panose="02020603050405020304" pitchFamily="18" charset="0"/>
                <a:cs typeface="Times New Roman" panose="02020603050405020304" pitchFamily="18" charset="0"/>
              </a:rPr>
              <a:t>Africa</a:t>
            </a:r>
            <a:r>
              <a:rPr lang="de-DE" altLang="de-DE" dirty="0">
                <a:latin typeface="Times New Roman" panose="02020603050405020304" pitchFamily="18" charset="0"/>
                <a:cs typeface="Times New Roman" panose="02020603050405020304" pitchFamily="18" charset="0"/>
              </a:rPr>
              <a:t>.</a:t>
            </a:r>
          </a:p>
          <a:p>
            <a:pPr eaLnBrk="1" hangingPunct="1">
              <a:buFont typeface="Wingdings 2" pitchFamily="2" charset="2"/>
              <a:buNone/>
            </a:pPr>
            <a:r>
              <a:rPr lang="de-DE" altLang="de-DE" dirty="0">
                <a:latin typeface="Times New Roman" panose="02020603050405020304" pitchFamily="18" charset="0"/>
                <a:cs typeface="Times New Roman" panose="02020603050405020304" pitchFamily="18" charset="0"/>
              </a:rPr>
              <a:t>	Hof hielt er in Mailand, Lyon und </a:t>
            </a:r>
            <a:r>
              <a:rPr lang="de-DE" altLang="de-DE" dirty="0" err="1">
                <a:latin typeface="Times New Roman" panose="02020603050405020304" pitchFamily="18" charset="0"/>
                <a:cs typeface="Times New Roman" panose="02020603050405020304" pitchFamily="18" charset="0"/>
              </a:rPr>
              <a:t>Aquileia</a:t>
            </a:r>
            <a:r>
              <a:rPr lang="de-DE" altLang="de-DE" dirty="0">
                <a:latin typeface="Times New Roman" panose="02020603050405020304" pitchFamily="18" charset="0"/>
                <a:cs typeface="Times New Roman" panose="02020603050405020304" pitchFamily="18" charset="0"/>
              </a:rPr>
              <a:t>.</a:t>
            </a:r>
          </a:p>
          <a:p>
            <a:pPr eaLnBrk="1" hangingPunct="1"/>
            <a:r>
              <a:rPr lang="de-DE" altLang="de-DE" dirty="0" err="1">
                <a:latin typeface="Times New Roman" panose="02020603050405020304" pitchFamily="18" charset="0"/>
                <a:cs typeface="Times New Roman" panose="02020603050405020304" pitchFamily="18" charset="0"/>
              </a:rPr>
              <a:t>Constantius</a:t>
            </a:r>
            <a:r>
              <a:rPr lang="de-DE" altLang="de-DE" dirty="0">
                <a:latin typeface="Times New Roman" panose="02020603050405020304" pitchFamily="18" charset="0"/>
                <a:cs typeface="Times New Roman" panose="02020603050405020304" pitchFamily="18" charset="0"/>
              </a:rPr>
              <a:t> </a:t>
            </a:r>
            <a:r>
              <a:rPr lang="de-DE" altLang="de-DE" dirty="0" err="1">
                <a:latin typeface="Times New Roman" panose="02020603050405020304" pitchFamily="18" charset="0"/>
                <a:cs typeface="Times New Roman" panose="02020603050405020304" pitchFamily="18" charset="0"/>
              </a:rPr>
              <a:t>Chlorus</a:t>
            </a:r>
            <a:r>
              <a:rPr lang="de-DE" altLang="de-DE" dirty="0">
                <a:latin typeface="Times New Roman" panose="02020603050405020304" pitchFamily="18" charset="0"/>
                <a:cs typeface="Times New Roman" panose="02020603050405020304" pitchFamily="18" charset="0"/>
              </a:rPr>
              <a:t>: Gallien und Britannien </a:t>
            </a:r>
          </a:p>
          <a:p>
            <a:pPr eaLnBrk="1" hangingPunct="1">
              <a:buFont typeface="Wingdings 2" pitchFamily="2" charset="2"/>
              <a:buNone/>
            </a:pPr>
            <a:r>
              <a:rPr lang="de-DE" altLang="de-DE" dirty="0">
                <a:latin typeface="Times New Roman" panose="02020603050405020304" pitchFamily="18" charset="0"/>
                <a:cs typeface="Times New Roman" panose="02020603050405020304" pitchFamily="18" charset="0"/>
              </a:rPr>
              <a:t>	</a:t>
            </a:r>
            <a:r>
              <a:rPr lang="de-DE" altLang="de-DE" dirty="0" err="1">
                <a:latin typeface="Times New Roman" panose="02020603050405020304" pitchFamily="18" charset="0"/>
                <a:cs typeface="Times New Roman" panose="02020603050405020304" pitchFamily="18" charset="0"/>
              </a:rPr>
              <a:t>Residenzen:Trier</a:t>
            </a:r>
            <a:r>
              <a:rPr lang="de-DE" altLang="de-DE" dirty="0">
                <a:latin typeface="Times New Roman" panose="02020603050405020304" pitchFamily="18" charset="0"/>
                <a:cs typeface="Times New Roman" panose="02020603050405020304" pitchFamily="18" charset="0"/>
              </a:rPr>
              <a:t> und York</a:t>
            </a:r>
          </a:p>
          <a:p>
            <a:pPr eaLnBrk="1" hangingPunct="1"/>
            <a:r>
              <a:rPr lang="de-DE" altLang="de-DE" dirty="0">
                <a:latin typeface="Times New Roman" panose="02020603050405020304" pitchFamily="18" charset="0"/>
                <a:cs typeface="Times New Roman" panose="02020603050405020304" pitchFamily="18" charset="0"/>
              </a:rPr>
              <a:t>Galerius: </a:t>
            </a:r>
            <a:r>
              <a:rPr lang="de-DE" altLang="de-DE" dirty="0" err="1">
                <a:latin typeface="Times New Roman" panose="02020603050405020304" pitchFamily="18" charset="0"/>
                <a:cs typeface="Times New Roman" panose="02020603050405020304" pitchFamily="18" charset="0"/>
              </a:rPr>
              <a:t>Illyricum</a:t>
            </a:r>
            <a:endParaRPr lang="de-DE" altLang="de-DE" dirty="0">
              <a:latin typeface="Times New Roman" panose="02020603050405020304" pitchFamily="18" charset="0"/>
              <a:cs typeface="Times New Roman" panose="02020603050405020304" pitchFamily="18" charset="0"/>
            </a:endParaRPr>
          </a:p>
          <a:p>
            <a:pPr eaLnBrk="1" hangingPunct="1">
              <a:buFont typeface="Wingdings 2" pitchFamily="2" charset="2"/>
              <a:buNone/>
            </a:pPr>
            <a:r>
              <a:rPr lang="de-DE" altLang="de-DE" dirty="0">
                <a:latin typeface="Times New Roman" panose="02020603050405020304" pitchFamily="18" charset="0"/>
                <a:cs typeface="Times New Roman" panose="02020603050405020304" pitchFamily="18" charset="0"/>
              </a:rPr>
              <a:t>	Residenz ab 298 in </a:t>
            </a:r>
            <a:r>
              <a:rPr lang="de-DE" altLang="de-DE" dirty="0" err="1">
                <a:latin typeface="Times New Roman" panose="02020603050405020304" pitchFamily="18" charset="0"/>
                <a:cs typeface="Times New Roman" panose="02020603050405020304" pitchFamily="18" charset="0"/>
              </a:rPr>
              <a:t>Sirmium</a:t>
            </a:r>
            <a:r>
              <a:rPr lang="de-DE" altLang="de-DE" dirty="0">
                <a:latin typeface="Times New Roman" panose="02020603050405020304" pitchFamily="18" charset="0"/>
                <a:cs typeface="Times New Roman" panose="02020603050405020304" pitchFamily="18" charset="0"/>
              </a:rPr>
              <a:t> und </a:t>
            </a:r>
            <a:r>
              <a:rPr lang="de-DE" altLang="de-DE" dirty="0" err="1">
                <a:latin typeface="Times New Roman" panose="02020603050405020304" pitchFamily="18" charset="0"/>
                <a:cs typeface="Times New Roman" panose="02020603050405020304" pitchFamily="18" charset="0"/>
              </a:rPr>
              <a:t>Thessalonike</a:t>
            </a:r>
            <a:endParaRPr lang="de-DE" altLang="de-DE" dirty="0">
              <a:latin typeface="Times New Roman" panose="02020603050405020304" pitchFamily="18" charset="0"/>
              <a:cs typeface="Times New Roman" panose="02020603050405020304" pitchFamily="18" charset="0"/>
            </a:endParaRPr>
          </a:p>
          <a:p>
            <a:pPr eaLnBrk="1" hangingPunct="1"/>
            <a:r>
              <a:rPr lang="de-DE" altLang="de-DE" dirty="0">
                <a:latin typeface="Times New Roman" panose="02020603050405020304" pitchFamily="18" charset="0"/>
                <a:cs typeface="Times New Roman" panose="02020603050405020304" pitchFamily="18" charset="0"/>
              </a:rPr>
              <a:t>Diocletian: Osten</a:t>
            </a:r>
          </a:p>
          <a:p>
            <a:pPr eaLnBrk="1" hangingPunct="1">
              <a:buFont typeface="Wingdings 2" pitchFamily="2" charset="2"/>
              <a:buNone/>
            </a:pPr>
            <a:r>
              <a:rPr lang="de-DE" altLang="de-DE" dirty="0">
                <a:latin typeface="Times New Roman" panose="02020603050405020304" pitchFamily="18" charset="0"/>
                <a:cs typeface="Times New Roman" panose="02020603050405020304" pitchFamily="18" charset="0"/>
              </a:rPr>
              <a:t>	Hof in Nicomedia</a:t>
            </a:r>
          </a:p>
          <a:p>
            <a:pPr eaLnBrk="1" hangingPunct="1"/>
            <a:endParaRPr lang="de-DE" altLang="de-DE" dirty="0"/>
          </a:p>
          <a:p>
            <a:pPr eaLnBrk="1" hangingPunct="1">
              <a:buFont typeface="Wingdings 2" pitchFamily="2" charset="2"/>
              <a:buNone/>
            </a:pPr>
            <a:endParaRPr lang="de-DE" altLang="de-DE" dirty="0"/>
          </a:p>
        </p:txBody>
      </p:sp>
      <p:pic>
        <p:nvPicPr>
          <p:cNvPr id="3" name="Audio Recording 17.10.2021, 15:49:22" descr="Audio Recording 17.10.2021, 15:49:22">
            <a:hlinkClick r:id="" action="ppaction://media"/>
            <a:extLst>
              <a:ext uri="{FF2B5EF4-FFF2-40B4-BE49-F238E27FC236}">
                <a16:creationId xmlns:a16="http://schemas.microsoft.com/office/drawing/2014/main" id="{16CD4880-78CA-2949-BFF9-CB6105CD3EB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372200" y="4725144"/>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7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F81DC9-100A-0743-BE40-564110FFB841}"/>
              </a:ext>
            </a:extLst>
          </p:cNvPr>
          <p:cNvSpPr>
            <a:spLocks noGrp="1"/>
          </p:cNvSpPr>
          <p:nvPr>
            <p:ph type="title"/>
          </p:nvPr>
        </p:nvSpPr>
        <p:spPr>
          <a:xfrm>
            <a:off x="428625" y="142875"/>
            <a:ext cx="8183563" cy="1050925"/>
          </a:xfrm>
        </p:spPr>
        <p:txBody>
          <a:bodyPr/>
          <a:lstStyle/>
          <a:p>
            <a:pPr algn="ctr" eaLnBrk="1" fontAlgn="auto" hangingPunct="1">
              <a:spcAft>
                <a:spcPts val="0"/>
              </a:spcAft>
              <a:defRPr/>
            </a:pPr>
            <a:r>
              <a:rPr lang="de-DE" dirty="0">
                <a:solidFill>
                  <a:schemeClr val="accent1">
                    <a:tint val="88000"/>
                    <a:satMod val="150000"/>
                  </a:schemeClr>
                </a:solidFill>
                <a:latin typeface="Times New Roman" pitchFamily="18" charset="0"/>
                <a:cs typeface="Times New Roman" pitchFamily="18" charset="0"/>
              </a:rPr>
              <a:t>Religiöse Legitimation</a:t>
            </a:r>
          </a:p>
        </p:txBody>
      </p:sp>
      <p:sp>
        <p:nvSpPr>
          <p:cNvPr id="3" name="Inhaltsplatzhalter 2">
            <a:extLst>
              <a:ext uri="{FF2B5EF4-FFF2-40B4-BE49-F238E27FC236}">
                <a16:creationId xmlns:a16="http://schemas.microsoft.com/office/drawing/2014/main" id="{837C423C-4ED2-7844-ABD4-F250B0841B62}"/>
              </a:ext>
            </a:extLst>
          </p:cNvPr>
          <p:cNvSpPr>
            <a:spLocks noGrp="1"/>
          </p:cNvSpPr>
          <p:nvPr>
            <p:ph sz="half" idx="1"/>
          </p:nvPr>
        </p:nvSpPr>
        <p:spPr>
          <a:xfrm>
            <a:off x="500063" y="1357313"/>
            <a:ext cx="3932237" cy="4389437"/>
          </a:xfrm>
        </p:spPr>
        <p:txBody>
          <a:bodyPr>
            <a:normAutofit fontScale="85000" lnSpcReduction="20000"/>
          </a:bodyPr>
          <a:lstStyle/>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Jedem Kaiser wurde eine Gottheit an die Seite gestellt.</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Diocletian verband sich mit </a:t>
            </a:r>
            <a:r>
              <a:rPr lang="de-DE" dirty="0" err="1">
                <a:latin typeface="Times New Roman" pitchFamily="18" charset="0"/>
                <a:cs typeface="Times New Roman" pitchFamily="18" charset="0"/>
              </a:rPr>
              <a:t>Iuppiter</a:t>
            </a:r>
            <a:r>
              <a:rPr lang="de-DE" dirty="0">
                <a:latin typeface="Times New Roman" pitchFamily="18" charset="0"/>
                <a:cs typeface="Times New Roman" pitchFamily="18" charset="0"/>
              </a:rPr>
              <a:t> und nannte sich fortan </a:t>
            </a:r>
            <a:r>
              <a:rPr lang="de-DE" dirty="0" err="1">
                <a:latin typeface="Times New Roman" pitchFamily="18" charset="0"/>
                <a:cs typeface="Times New Roman" pitchFamily="18" charset="0"/>
              </a:rPr>
              <a:t>Jovius</a:t>
            </a:r>
            <a:r>
              <a:rPr lang="de-DE" dirty="0">
                <a:latin typeface="Times New Roman" pitchFamily="18" charset="0"/>
                <a:cs typeface="Times New Roman" pitchFamily="18" charset="0"/>
              </a:rPr>
              <a:t>.</a:t>
            </a:r>
          </a:p>
          <a:p>
            <a:pPr marL="265176" indent="-265176" eaLnBrk="1" fontAlgn="auto" hangingPunct="1">
              <a:spcAft>
                <a:spcPts val="0"/>
              </a:spcAft>
              <a:buFont typeface="Wingdings 2"/>
              <a:buChar char=""/>
              <a:defRPr/>
            </a:pPr>
            <a:r>
              <a:rPr lang="de-DE" dirty="0" err="1">
                <a:latin typeface="Times New Roman" pitchFamily="18" charset="0"/>
                <a:cs typeface="Times New Roman" pitchFamily="18" charset="0"/>
              </a:rPr>
              <a:t>Maximian</a:t>
            </a:r>
            <a:r>
              <a:rPr lang="de-DE" dirty="0">
                <a:latin typeface="Times New Roman" pitchFamily="18" charset="0"/>
                <a:cs typeface="Times New Roman" pitchFamily="18" charset="0"/>
              </a:rPr>
              <a:t> erhielt </a:t>
            </a:r>
            <a:r>
              <a:rPr lang="de-DE" dirty="0" err="1">
                <a:latin typeface="Times New Roman" pitchFamily="18" charset="0"/>
                <a:cs typeface="Times New Roman" pitchFamily="18" charset="0"/>
              </a:rPr>
              <a:t>Hercules</a:t>
            </a:r>
            <a:r>
              <a:rPr lang="de-DE" dirty="0">
                <a:latin typeface="Times New Roman" pitchFamily="18" charset="0"/>
                <a:cs typeface="Times New Roman" pitchFamily="18" charset="0"/>
              </a:rPr>
              <a:t> und nahm den Namen </a:t>
            </a:r>
            <a:r>
              <a:rPr lang="de-DE" dirty="0" err="1">
                <a:latin typeface="Times New Roman" pitchFamily="18" charset="0"/>
                <a:cs typeface="Times New Roman" pitchFamily="18" charset="0"/>
              </a:rPr>
              <a:t>Herculius</a:t>
            </a:r>
            <a:r>
              <a:rPr lang="de-DE" dirty="0">
                <a:latin typeface="Times New Roman" pitchFamily="18" charset="0"/>
                <a:cs typeface="Times New Roman" pitchFamily="18" charset="0"/>
              </a:rPr>
              <a:t> an.</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Die beiden </a:t>
            </a:r>
            <a:r>
              <a:rPr lang="de-DE" dirty="0" err="1">
                <a:latin typeface="Times New Roman" pitchFamily="18" charset="0"/>
                <a:cs typeface="Times New Roman" pitchFamily="18" charset="0"/>
              </a:rPr>
              <a:t>Caesaren</a:t>
            </a:r>
            <a:r>
              <a:rPr lang="de-DE" dirty="0">
                <a:latin typeface="Times New Roman" pitchFamily="18" charset="0"/>
                <a:cs typeface="Times New Roman" pitchFamily="18" charset="0"/>
              </a:rPr>
              <a:t> standen mit den Göttern der beiden </a:t>
            </a:r>
            <a:r>
              <a:rPr lang="de-DE" dirty="0" err="1">
                <a:latin typeface="Times New Roman" pitchFamily="18" charset="0"/>
                <a:cs typeface="Times New Roman" pitchFamily="18" charset="0"/>
              </a:rPr>
              <a:t>Augusti</a:t>
            </a:r>
            <a:r>
              <a:rPr lang="de-DE" dirty="0">
                <a:latin typeface="Times New Roman" pitchFamily="18" charset="0"/>
                <a:cs typeface="Times New Roman" pitchFamily="18" charset="0"/>
              </a:rPr>
              <a:t> in Verbindung.</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Daneben sind Mars für Galerius und Sol für </a:t>
            </a:r>
            <a:r>
              <a:rPr lang="de-DE" dirty="0" err="1">
                <a:latin typeface="Times New Roman" pitchFamily="18" charset="0"/>
                <a:cs typeface="Times New Roman" pitchFamily="18" charset="0"/>
              </a:rPr>
              <a:t>Constantius</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Chlorus</a:t>
            </a:r>
            <a:r>
              <a:rPr lang="de-DE" dirty="0">
                <a:latin typeface="Times New Roman" pitchFamily="18" charset="0"/>
                <a:cs typeface="Times New Roman" pitchFamily="18" charset="0"/>
              </a:rPr>
              <a:t> bezeugt.</a:t>
            </a:r>
          </a:p>
          <a:p>
            <a:pPr marL="265176" indent="-265176" eaLnBrk="1" fontAlgn="auto" hangingPunct="1">
              <a:spcAft>
                <a:spcPts val="0"/>
              </a:spcAft>
              <a:buFont typeface="Wingdings 2"/>
              <a:buChar char=""/>
              <a:defRPr/>
            </a:pPr>
            <a:endParaRPr lang="de-DE" dirty="0"/>
          </a:p>
        </p:txBody>
      </p:sp>
      <p:pic>
        <p:nvPicPr>
          <p:cNvPr id="16388" name="Inhaltsplatzhalter 4" descr="OHM_-_Jupiterstatue.jpg">
            <a:extLst>
              <a:ext uri="{FF2B5EF4-FFF2-40B4-BE49-F238E27FC236}">
                <a16:creationId xmlns:a16="http://schemas.microsoft.com/office/drawing/2014/main" id="{087665C5-1A9D-6348-8026-96663495292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00625" y="1285875"/>
            <a:ext cx="2579688" cy="3857625"/>
          </a:xfrm>
        </p:spPr>
      </p:pic>
      <p:sp>
        <p:nvSpPr>
          <p:cNvPr id="16389" name="Textfeld 5">
            <a:extLst>
              <a:ext uri="{FF2B5EF4-FFF2-40B4-BE49-F238E27FC236}">
                <a16:creationId xmlns:a16="http://schemas.microsoft.com/office/drawing/2014/main" id="{CC8DFBF8-35E0-0C4E-9D1D-62C75B96C587}"/>
              </a:ext>
            </a:extLst>
          </p:cNvPr>
          <p:cNvSpPr txBox="1">
            <a:spLocks noChangeArrowheads="1"/>
          </p:cNvSpPr>
          <p:nvPr/>
        </p:nvSpPr>
        <p:spPr bwMode="auto">
          <a:xfrm>
            <a:off x="5357813" y="5357813"/>
            <a:ext cx="2857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latin typeface="Times New Roman" panose="02020603050405020304" pitchFamily="18" charset="0"/>
                <a:cs typeface="Times New Roman" panose="02020603050405020304" pitchFamily="18" charset="0"/>
              </a:rPr>
              <a:t>Bronzestatue des Jupiter, 2. Jahrhundert. Oberhausmuseum , Passau</a:t>
            </a:r>
          </a:p>
        </p:txBody>
      </p:sp>
      <p:pic>
        <p:nvPicPr>
          <p:cNvPr id="4" name="Audio Recording 17.10.2021, 15:56:27" descr="Audio Recording 17.10.2021, 15:56:27">
            <a:hlinkClick r:id="" action="ppaction://media"/>
            <a:extLst>
              <a:ext uri="{FF2B5EF4-FFF2-40B4-BE49-F238E27FC236}">
                <a16:creationId xmlns:a16="http://schemas.microsoft.com/office/drawing/2014/main" id="{2CA004DE-B173-234F-B206-AFD5FA1F52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10063" y="5097463"/>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7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5DD787-E50F-7841-A115-1B7CE4CF9954}"/>
              </a:ext>
            </a:extLst>
          </p:cNvPr>
          <p:cNvSpPr>
            <a:spLocks noGrp="1"/>
          </p:cNvSpPr>
          <p:nvPr>
            <p:ph type="title"/>
          </p:nvPr>
        </p:nvSpPr>
        <p:spPr>
          <a:xfrm>
            <a:off x="500063" y="214313"/>
            <a:ext cx="8183562" cy="1050925"/>
          </a:xfrm>
        </p:spPr>
        <p:txBody>
          <a:bodyPr/>
          <a:lstStyle/>
          <a:p>
            <a:pPr algn="ctr" eaLnBrk="1" fontAlgn="auto" hangingPunct="1">
              <a:spcAft>
                <a:spcPts val="0"/>
              </a:spcAft>
              <a:defRPr/>
            </a:pPr>
            <a:r>
              <a:rPr lang="de-DE" dirty="0">
                <a:solidFill>
                  <a:schemeClr val="accent1">
                    <a:tint val="88000"/>
                    <a:satMod val="150000"/>
                  </a:schemeClr>
                </a:solidFill>
                <a:latin typeface="Times New Roman" pitchFamily="18" charset="0"/>
                <a:cs typeface="Times New Roman" pitchFamily="18" charset="0"/>
              </a:rPr>
              <a:t>Reichsreformen</a:t>
            </a:r>
          </a:p>
        </p:txBody>
      </p:sp>
      <p:sp>
        <p:nvSpPr>
          <p:cNvPr id="17411" name="Inhaltsplatzhalter 2">
            <a:extLst>
              <a:ext uri="{FF2B5EF4-FFF2-40B4-BE49-F238E27FC236}">
                <a16:creationId xmlns:a16="http://schemas.microsoft.com/office/drawing/2014/main" id="{C02BD6CB-982B-5342-A510-EDB3FB07BC49}"/>
              </a:ext>
            </a:extLst>
          </p:cNvPr>
          <p:cNvSpPr>
            <a:spLocks noGrp="1"/>
          </p:cNvSpPr>
          <p:nvPr>
            <p:ph idx="1"/>
          </p:nvPr>
        </p:nvSpPr>
        <p:spPr>
          <a:xfrm>
            <a:off x="571500" y="1500188"/>
            <a:ext cx="8183563" cy="4187825"/>
          </a:xfrm>
        </p:spPr>
        <p:txBody>
          <a:bodyPr/>
          <a:lstStyle/>
          <a:p>
            <a:pPr eaLnBrk="1" hangingPunct="1"/>
            <a:r>
              <a:rPr lang="de-DE" altLang="de-DE" dirty="0">
                <a:latin typeface="Times New Roman" panose="02020603050405020304" pitchFamily="18" charset="0"/>
                <a:cs typeface="Times New Roman" panose="02020603050405020304" pitchFamily="18" charset="0"/>
              </a:rPr>
              <a:t>Außenpolitisch mussten die Tetrarchen vor allem die Reichsgrenzen verteidigen. </a:t>
            </a:r>
          </a:p>
          <a:p>
            <a:pPr eaLnBrk="1" hangingPunct="1"/>
            <a:r>
              <a:rPr lang="de-DE" altLang="de-DE" dirty="0">
                <a:latin typeface="Times New Roman" panose="02020603050405020304" pitchFamily="18" charset="0"/>
                <a:cs typeface="Times New Roman" panose="02020603050405020304" pitchFamily="18" charset="0"/>
              </a:rPr>
              <a:t>Daneben kam es während der Tetrarchie zu einer Konsolidierung im Innern durch vielerlei Reformen:</a:t>
            </a:r>
          </a:p>
          <a:p>
            <a:pPr eaLnBrk="1" hangingPunct="1"/>
            <a:r>
              <a:rPr lang="de-DE" altLang="de-DE" dirty="0">
                <a:latin typeface="Times New Roman" panose="02020603050405020304" pitchFamily="18" charset="0"/>
                <a:cs typeface="Times New Roman" panose="02020603050405020304" pitchFamily="18" charset="0"/>
              </a:rPr>
              <a:t>Verwaltungsreform</a:t>
            </a:r>
          </a:p>
          <a:p>
            <a:pPr eaLnBrk="1" hangingPunct="1"/>
            <a:r>
              <a:rPr lang="de-DE" altLang="de-DE" dirty="0">
                <a:latin typeface="Times New Roman" panose="02020603050405020304" pitchFamily="18" charset="0"/>
                <a:cs typeface="Times New Roman" panose="02020603050405020304" pitchFamily="18" charset="0"/>
              </a:rPr>
              <a:t>Steuersystem</a:t>
            </a:r>
          </a:p>
          <a:p>
            <a:pPr eaLnBrk="1" hangingPunct="1"/>
            <a:r>
              <a:rPr lang="de-DE" altLang="de-DE" dirty="0">
                <a:latin typeface="Times New Roman" panose="02020603050405020304" pitchFamily="18" charset="0"/>
                <a:cs typeface="Times New Roman" panose="02020603050405020304" pitchFamily="18" charset="0"/>
              </a:rPr>
              <a:t>Militärreform</a:t>
            </a:r>
          </a:p>
          <a:p>
            <a:pPr eaLnBrk="1" hangingPunct="1"/>
            <a:r>
              <a:rPr lang="de-DE" altLang="de-DE" dirty="0">
                <a:latin typeface="Times New Roman" panose="02020603050405020304" pitchFamily="18" charset="0"/>
                <a:cs typeface="Times New Roman" panose="02020603050405020304" pitchFamily="18" charset="0"/>
              </a:rPr>
              <a:t>Preisedikt</a:t>
            </a:r>
          </a:p>
        </p:txBody>
      </p:sp>
      <p:pic>
        <p:nvPicPr>
          <p:cNvPr id="3" name="Audio Recording 17.10.2021, 16:03:00" descr="Audio Recording 17.10.2021, 16:03:00">
            <a:hlinkClick r:id="" action="ppaction://media"/>
            <a:extLst>
              <a:ext uri="{FF2B5EF4-FFF2-40B4-BE49-F238E27FC236}">
                <a16:creationId xmlns:a16="http://schemas.microsoft.com/office/drawing/2014/main" id="{17CD97E4-C30B-EB45-B454-AE5435AFCE7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156176" y="414908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4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5F1467-9894-F844-A420-9D00A8AF5D20}"/>
              </a:ext>
            </a:extLst>
          </p:cNvPr>
          <p:cNvSpPr>
            <a:spLocks noGrp="1"/>
          </p:cNvSpPr>
          <p:nvPr>
            <p:ph type="title"/>
          </p:nvPr>
        </p:nvSpPr>
        <p:spPr>
          <a:xfrm>
            <a:off x="571500" y="142875"/>
            <a:ext cx="8183563" cy="1050925"/>
          </a:xfrm>
        </p:spPr>
        <p:txBody>
          <a:bodyPr/>
          <a:lstStyle/>
          <a:p>
            <a:pPr algn="ctr" eaLnBrk="1" fontAlgn="auto" hangingPunct="1">
              <a:spcAft>
                <a:spcPts val="0"/>
              </a:spcAft>
              <a:defRPr/>
            </a:pPr>
            <a:r>
              <a:rPr lang="de-DE" dirty="0">
                <a:solidFill>
                  <a:schemeClr val="accent1">
                    <a:tint val="88000"/>
                    <a:satMod val="150000"/>
                  </a:schemeClr>
                </a:solidFill>
                <a:latin typeface="Times New Roman" pitchFamily="18" charset="0"/>
                <a:cs typeface="Times New Roman" pitchFamily="18" charset="0"/>
              </a:rPr>
              <a:t>Verwaltungsreform</a:t>
            </a:r>
          </a:p>
        </p:txBody>
      </p:sp>
      <p:sp>
        <p:nvSpPr>
          <p:cNvPr id="3" name="Inhaltsplatzhalter 2">
            <a:extLst>
              <a:ext uri="{FF2B5EF4-FFF2-40B4-BE49-F238E27FC236}">
                <a16:creationId xmlns:a16="http://schemas.microsoft.com/office/drawing/2014/main" id="{52D98645-5695-6F4C-8EAD-DF9AED10EF3D}"/>
              </a:ext>
            </a:extLst>
          </p:cNvPr>
          <p:cNvSpPr>
            <a:spLocks noGrp="1"/>
          </p:cNvSpPr>
          <p:nvPr>
            <p:ph idx="1"/>
          </p:nvPr>
        </p:nvSpPr>
        <p:spPr>
          <a:xfrm>
            <a:off x="500063" y="1500188"/>
            <a:ext cx="8183562" cy="4187825"/>
          </a:xfrm>
        </p:spPr>
        <p:txBody>
          <a:bodyPr>
            <a:normAutofit fontScale="85000" lnSpcReduction="10000"/>
          </a:bodyPr>
          <a:lstStyle/>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Verkleinerung der Provinzen.</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Vor Diocletian bestanden 50, zu Anfang des 4. Jh. 95. Im weiteren Verlauf der Spätantike steigt die Zahl auf 120.</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Verdopplung der Provinzen führte zu einem erhöhten Verwaltungsaufwand.</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Als neue Verwaltungseinheit wurde die Diözese eingeführt. Geleitet wurde diese von einem </a:t>
            </a:r>
            <a:r>
              <a:rPr lang="de-DE" i="1" dirty="0" err="1">
                <a:latin typeface="Times New Roman" pitchFamily="18" charset="0"/>
                <a:cs typeface="Times New Roman" pitchFamily="18" charset="0"/>
              </a:rPr>
              <a:t>vicarius</a:t>
            </a:r>
            <a:r>
              <a:rPr lang="de-DE" dirty="0">
                <a:latin typeface="Times New Roman" pitchFamily="18" charset="0"/>
                <a:cs typeface="Times New Roman" pitchFamily="18" charset="0"/>
              </a:rPr>
              <a:t> in ritterlichem Rang als Stellvertreter des </a:t>
            </a:r>
            <a:r>
              <a:rPr lang="de-DE" i="1" dirty="0" err="1">
                <a:latin typeface="Times New Roman" pitchFamily="18" charset="0"/>
                <a:cs typeface="Times New Roman" pitchFamily="18" charset="0"/>
              </a:rPr>
              <a:t>praefectus</a:t>
            </a:r>
            <a:r>
              <a:rPr lang="de-DE" i="1" dirty="0">
                <a:latin typeface="Times New Roman" pitchFamily="18" charset="0"/>
                <a:cs typeface="Times New Roman" pitchFamily="18" charset="0"/>
              </a:rPr>
              <a:t> </a:t>
            </a:r>
            <a:r>
              <a:rPr lang="de-DE" i="1" dirty="0" err="1">
                <a:latin typeface="Times New Roman" pitchFamily="18" charset="0"/>
                <a:cs typeface="Times New Roman" pitchFamily="18" charset="0"/>
              </a:rPr>
              <a:t>praetorio</a:t>
            </a:r>
            <a:r>
              <a:rPr lang="de-DE" dirty="0">
                <a:latin typeface="Times New Roman" pitchFamily="18" charset="0"/>
                <a:cs typeface="Times New Roman" pitchFamily="18" charset="0"/>
              </a:rPr>
              <a:t>.</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Der </a:t>
            </a:r>
            <a:r>
              <a:rPr lang="de-DE" i="1" dirty="0" err="1">
                <a:latin typeface="Times New Roman" pitchFamily="18" charset="0"/>
                <a:cs typeface="Times New Roman" pitchFamily="18" charset="0"/>
              </a:rPr>
              <a:t>vicarius</a:t>
            </a:r>
            <a:r>
              <a:rPr lang="de-DE" dirty="0">
                <a:latin typeface="Times New Roman" pitchFamily="18" charset="0"/>
                <a:cs typeface="Times New Roman" pitchFamily="18" charset="0"/>
              </a:rPr>
              <a:t> war primär für die Rechtsprechung zuständig.</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Die zivile Verwaltung wurde durchgängig von der militärischen getrennt. </a:t>
            </a:r>
          </a:p>
          <a:p>
            <a:pPr marL="265176" indent="-265176" eaLnBrk="1" fontAlgn="auto" hangingPunct="1">
              <a:spcAft>
                <a:spcPts val="0"/>
              </a:spcAft>
              <a:buFont typeface="Wingdings 2"/>
              <a:buChar char=""/>
              <a:defRPr/>
            </a:pPr>
            <a:endParaRPr lang="de-DE" dirty="0"/>
          </a:p>
        </p:txBody>
      </p:sp>
      <p:pic>
        <p:nvPicPr>
          <p:cNvPr id="4" name="Audio Recording 17.10.2021, 16:08:13" descr="Audio Recording 17.10.2021, 16:08:13">
            <a:hlinkClick r:id="" action="ppaction://media"/>
            <a:extLst>
              <a:ext uri="{FF2B5EF4-FFF2-40B4-BE49-F238E27FC236}">
                <a16:creationId xmlns:a16="http://schemas.microsoft.com/office/drawing/2014/main" id="{E1045B03-01B0-D240-9599-1536DD2005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940152" y="4951412"/>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2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920E473-BB99-0946-8F98-65539596BEEC}"/>
              </a:ext>
            </a:extLst>
          </p:cNvPr>
          <p:cNvSpPr>
            <a:spLocks noGrp="1"/>
          </p:cNvSpPr>
          <p:nvPr>
            <p:ph type="title"/>
          </p:nvPr>
        </p:nvSpPr>
        <p:spPr>
          <a:xfrm>
            <a:off x="571500" y="214313"/>
            <a:ext cx="8183563" cy="1050925"/>
          </a:xfrm>
        </p:spPr>
        <p:txBody>
          <a:bodyPr/>
          <a:lstStyle/>
          <a:p>
            <a:pPr algn="ctr" eaLnBrk="1" fontAlgn="auto" hangingPunct="1">
              <a:spcAft>
                <a:spcPts val="0"/>
              </a:spcAft>
              <a:defRPr/>
            </a:pPr>
            <a:r>
              <a:rPr lang="de-DE" dirty="0">
                <a:solidFill>
                  <a:schemeClr val="accent1">
                    <a:tint val="88000"/>
                    <a:satMod val="150000"/>
                  </a:schemeClr>
                </a:solidFill>
                <a:latin typeface="Times New Roman" pitchFamily="18" charset="0"/>
                <a:cs typeface="Times New Roman" pitchFamily="18" charset="0"/>
              </a:rPr>
              <a:t>Steuersystem</a:t>
            </a:r>
          </a:p>
        </p:txBody>
      </p:sp>
      <p:sp>
        <p:nvSpPr>
          <p:cNvPr id="19459" name="Inhaltsplatzhalter 4">
            <a:extLst>
              <a:ext uri="{FF2B5EF4-FFF2-40B4-BE49-F238E27FC236}">
                <a16:creationId xmlns:a16="http://schemas.microsoft.com/office/drawing/2014/main" id="{7A026458-BC1B-924A-9E1F-56A260DB3272}"/>
              </a:ext>
            </a:extLst>
          </p:cNvPr>
          <p:cNvSpPr>
            <a:spLocks noGrp="1"/>
          </p:cNvSpPr>
          <p:nvPr>
            <p:ph idx="1"/>
          </p:nvPr>
        </p:nvSpPr>
        <p:spPr>
          <a:xfrm>
            <a:off x="571500" y="1571625"/>
            <a:ext cx="8183563" cy="4187825"/>
          </a:xfrm>
        </p:spPr>
        <p:txBody>
          <a:bodyPr/>
          <a:lstStyle/>
          <a:p>
            <a:pPr eaLnBrk="1" hangingPunct="1"/>
            <a:r>
              <a:rPr lang="de-DE" altLang="de-DE" dirty="0" err="1">
                <a:latin typeface="Times New Roman" panose="02020603050405020304" pitchFamily="18" charset="0"/>
                <a:cs typeface="Times New Roman" panose="02020603050405020304" pitchFamily="18" charset="0"/>
              </a:rPr>
              <a:t>Capitatio</a:t>
            </a:r>
            <a:r>
              <a:rPr lang="de-DE" altLang="de-DE" dirty="0">
                <a:latin typeface="Times New Roman" panose="02020603050405020304" pitchFamily="18" charset="0"/>
                <a:cs typeface="Times New Roman" panose="02020603050405020304" pitchFamily="18" charset="0"/>
              </a:rPr>
              <a:t> – </a:t>
            </a:r>
            <a:r>
              <a:rPr lang="de-DE" altLang="de-DE" dirty="0" err="1">
                <a:latin typeface="Times New Roman" panose="02020603050405020304" pitchFamily="18" charset="0"/>
                <a:cs typeface="Times New Roman" panose="02020603050405020304" pitchFamily="18" charset="0"/>
              </a:rPr>
              <a:t>Iugatio</a:t>
            </a:r>
            <a:endParaRPr lang="de-DE" altLang="de-DE" dirty="0">
              <a:latin typeface="Times New Roman" panose="02020603050405020304" pitchFamily="18" charset="0"/>
              <a:cs typeface="Times New Roman" panose="02020603050405020304" pitchFamily="18" charset="0"/>
            </a:endParaRPr>
          </a:p>
          <a:p>
            <a:pPr eaLnBrk="1" hangingPunct="1"/>
            <a:r>
              <a:rPr lang="de-DE" altLang="de-DE" dirty="0">
                <a:latin typeface="Times New Roman" panose="02020603050405020304" pitchFamily="18" charset="0"/>
                <a:cs typeface="Times New Roman" panose="02020603050405020304" pitchFamily="18" charset="0"/>
              </a:rPr>
              <a:t>Die </a:t>
            </a:r>
            <a:r>
              <a:rPr lang="de-DE" altLang="de-DE" i="1" dirty="0" err="1">
                <a:latin typeface="Times New Roman" panose="02020603050405020304" pitchFamily="18" charset="0"/>
                <a:cs typeface="Times New Roman" panose="02020603050405020304" pitchFamily="18" charset="0"/>
              </a:rPr>
              <a:t>annona</a:t>
            </a:r>
            <a:r>
              <a:rPr lang="de-DE" altLang="de-DE" i="1" dirty="0">
                <a:latin typeface="Times New Roman" panose="02020603050405020304" pitchFamily="18" charset="0"/>
                <a:cs typeface="Times New Roman" panose="02020603050405020304" pitchFamily="18" charset="0"/>
              </a:rPr>
              <a:t> </a:t>
            </a:r>
            <a:r>
              <a:rPr lang="de-DE" altLang="de-DE" dirty="0">
                <a:latin typeface="Times New Roman" panose="02020603050405020304" pitchFamily="18" charset="0"/>
                <a:cs typeface="Times New Roman" panose="02020603050405020304" pitchFamily="18" charset="0"/>
              </a:rPr>
              <a:t>(Grundsteuer) nun aufgrund der jeweils verfügbaren Arbeitskräfte nebst Viehbestand (</a:t>
            </a:r>
            <a:r>
              <a:rPr lang="de-DE" altLang="de-DE" i="1" dirty="0" err="1">
                <a:latin typeface="Times New Roman" panose="02020603050405020304" pitchFamily="18" charset="0"/>
                <a:cs typeface="Times New Roman" panose="02020603050405020304" pitchFamily="18" charset="0"/>
              </a:rPr>
              <a:t>capita</a:t>
            </a:r>
            <a:r>
              <a:rPr lang="de-DE" altLang="de-DE" dirty="0">
                <a:latin typeface="Times New Roman" panose="02020603050405020304" pitchFamily="18" charset="0"/>
                <a:cs typeface="Times New Roman" panose="02020603050405020304" pitchFamily="18" charset="0"/>
              </a:rPr>
              <a:t>) sowie nach der bearbeiteten Anbaufläche (</a:t>
            </a:r>
            <a:r>
              <a:rPr lang="de-DE" altLang="de-DE" i="1" dirty="0" err="1">
                <a:latin typeface="Times New Roman" panose="02020603050405020304" pitchFamily="18" charset="0"/>
                <a:cs typeface="Times New Roman" panose="02020603050405020304" pitchFamily="18" charset="0"/>
              </a:rPr>
              <a:t>iugera</a:t>
            </a:r>
            <a:r>
              <a:rPr lang="de-DE" altLang="de-DE" dirty="0">
                <a:latin typeface="Times New Roman" panose="02020603050405020304" pitchFamily="18" charset="0"/>
                <a:cs typeface="Times New Roman" panose="02020603050405020304" pitchFamily="18" charset="0"/>
              </a:rPr>
              <a:t>) von Steuerschätzern (</a:t>
            </a:r>
            <a:r>
              <a:rPr lang="de-DE" altLang="de-DE" i="1" dirty="0" err="1">
                <a:latin typeface="Times New Roman" panose="02020603050405020304" pitchFamily="18" charset="0"/>
                <a:cs typeface="Times New Roman" panose="02020603050405020304" pitchFamily="18" charset="0"/>
              </a:rPr>
              <a:t>censitores</a:t>
            </a:r>
            <a:r>
              <a:rPr lang="de-DE" altLang="de-DE" dirty="0">
                <a:latin typeface="Times New Roman" panose="02020603050405020304" pitchFamily="18" charset="0"/>
                <a:cs typeface="Times New Roman" panose="02020603050405020304" pitchFamily="18" charset="0"/>
              </a:rPr>
              <a:t>) berechnet.</a:t>
            </a:r>
          </a:p>
          <a:p>
            <a:pPr eaLnBrk="1" hangingPunct="1"/>
            <a:r>
              <a:rPr lang="de-DE" altLang="de-DE" dirty="0">
                <a:latin typeface="Times New Roman" panose="02020603050405020304" pitchFamily="18" charset="0"/>
                <a:cs typeface="Times New Roman" panose="02020603050405020304" pitchFamily="18" charset="0"/>
              </a:rPr>
              <a:t>Stärkere Bindung der Bauern an ihr Land (Schollenbildung).</a:t>
            </a:r>
          </a:p>
          <a:p>
            <a:pPr eaLnBrk="1" hangingPunct="1"/>
            <a:r>
              <a:rPr lang="de-DE" altLang="de-DE" dirty="0">
                <a:latin typeface="Times New Roman" panose="02020603050405020304" pitchFamily="18" charset="0"/>
                <a:cs typeface="Times New Roman" panose="02020603050405020304" pitchFamily="18" charset="0"/>
              </a:rPr>
              <a:t>Italien verliert seinen Sonderstatus und muss nun auch steuerliche Abgaben leisten.</a:t>
            </a:r>
          </a:p>
        </p:txBody>
      </p:sp>
      <p:pic>
        <p:nvPicPr>
          <p:cNvPr id="2" name="Audio Recording 17.10.2021, 16:13:38" descr="Audio Recording 17.10.2021, 16:13:38">
            <a:hlinkClick r:id="" action="ppaction://media"/>
            <a:extLst>
              <a:ext uri="{FF2B5EF4-FFF2-40B4-BE49-F238E27FC236}">
                <a16:creationId xmlns:a16="http://schemas.microsoft.com/office/drawing/2014/main" id="{F30B455B-A322-3648-906C-84E074658AE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516216" y="134076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8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0002913-5B1F-1740-B920-0BD68E0467C6}"/>
              </a:ext>
            </a:extLst>
          </p:cNvPr>
          <p:cNvSpPr>
            <a:spLocks noGrp="1"/>
          </p:cNvSpPr>
          <p:nvPr>
            <p:ph idx="1"/>
          </p:nvPr>
        </p:nvSpPr>
        <p:spPr>
          <a:xfrm>
            <a:off x="500063" y="1071563"/>
            <a:ext cx="8183562" cy="4187825"/>
          </a:xfrm>
        </p:spPr>
        <p:txBody>
          <a:bodyPr>
            <a:normAutofit fontScale="92500" lnSpcReduction="20000"/>
          </a:bodyPr>
          <a:lstStyle/>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Insgesamt kam es zu einem erhöhten Steuerdruck und einer Zentralisierung und Bürokratisierung der Verwaltung, die völlig untypisch für den </a:t>
            </a:r>
            <a:r>
              <a:rPr lang="de-DE" dirty="0" err="1">
                <a:latin typeface="Times New Roman" pitchFamily="18" charset="0"/>
                <a:cs typeface="Times New Roman" pitchFamily="18" charset="0"/>
              </a:rPr>
              <a:t>Prinzipat</a:t>
            </a:r>
            <a:r>
              <a:rPr lang="de-DE" dirty="0">
                <a:latin typeface="Times New Roman" pitchFamily="18" charset="0"/>
                <a:cs typeface="Times New Roman" pitchFamily="18" charset="0"/>
              </a:rPr>
              <a:t> gewesen war, weshalb man auch der Spätantike insgesamt das Etikett eines „Zwangsstaates“ (Dominat) aufprägen wollte. </a:t>
            </a:r>
          </a:p>
          <a:p>
            <a:pPr marL="265176" indent="-265176" eaLnBrk="1" fontAlgn="auto" hangingPunct="1">
              <a:spcAft>
                <a:spcPts val="0"/>
              </a:spcAft>
              <a:buFont typeface="Wingdings 2"/>
              <a:buChar char=""/>
              <a:defRPr/>
            </a:pPr>
            <a:r>
              <a:rPr lang="de-DE" dirty="0" err="1">
                <a:latin typeface="Times New Roman" pitchFamily="18" charset="0"/>
                <a:cs typeface="Times New Roman" pitchFamily="18" charset="0"/>
              </a:rPr>
              <a:t>Lact</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mort</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Pers</a:t>
            </a:r>
            <a:r>
              <a:rPr lang="de-DE" dirty="0">
                <a:latin typeface="Times New Roman" pitchFamily="18" charset="0"/>
                <a:cs typeface="Times New Roman" pitchFamily="18" charset="0"/>
              </a:rPr>
              <a:t> 7, 4: „Er schnitt die Provinzen in Stücke, zahlreiche Statthalter und Ämter belasteten die Regionen.“</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Der Begriff Dominat ist mittlerweile allerdings in der Forschung überholt, da die Reformen doch moderat waren, etwa verglichen mit modernen Staaten.</a:t>
            </a:r>
          </a:p>
          <a:p>
            <a:pPr marL="265176" indent="-265176" eaLnBrk="1" fontAlgn="auto" hangingPunct="1">
              <a:spcAft>
                <a:spcPts val="0"/>
              </a:spcAft>
              <a:buFont typeface="Wingdings 2"/>
              <a:buChar char=""/>
              <a:defRPr/>
            </a:pPr>
            <a:endParaRPr lang="de-DE" dirty="0"/>
          </a:p>
          <a:p>
            <a:pPr marL="265176" indent="-265176" eaLnBrk="1" fontAlgn="auto" hangingPunct="1">
              <a:spcAft>
                <a:spcPts val="0"/>
              </a:spcAft>
              <a:buFont typeface="Wingdings 2"/>
              <a:buChar char=""/>
              <a:defRPr/>
            </a:pPr>
            <a:endParaRPr lang="de-DE" dirty="0"/>
          </a:p>
          <a:p>
            <a:pPr marL="265176" indent="-265176" eaLnBrk="1" fontAlgn="auto" hangingPunct="1">
              <a:spcAft>
                <a:spcPts val="0"/>
              </a:spcAft>
              <a:buFont typeface="Wingdings 2"/>
              <a:buChar char=""/>
              <a:defRPr/>
            </a:pPr>
            <a:endParaRPr lang="de-DE" dirty="0"/>
          </a:p>
          <a:p>
            <a:pPr marL="265176" indent="-265176" eaLnBrk="1" fontAlgn="auto" hangingPunct="1">
              <a:spcAft>
                <a:spcPts val="0"/>
              </a:spcAft>
              <a:buFont typeface="Wingdings 2"/>
              <a:buChar char=""/>
              <a:defRPr/>
            </a:pPr>
            <a:endParaRPr lang="de-DE" dirty="0"/>
          </a:p>
        </p:txBody>
      </p:sp>
      <p:pic>
        <p:nvPicPr>
          <p:cNvPr id="2" name="Audio Recording 17.10.2021, 16:17:19" descr="Audio Recording 17.10.2021, 16:17:19">
            <a:hlinkClick r:id="" action="ppaction://media"/>
            <a:extLst>
              <a:ext uri="{FF2B5EF4-FFF2-40B4-BE49-F238E27FC236}">
                <a16:creationId xmlns:a16="http://schemas.microsoft.com/office/drawing/2014/main" id="{7C960F2B-BB0B-1248-952B-81714C96861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572000" y="4973637"/>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8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812DC1-6ED0-A140-ACAD-2789458B6465}"/>
              </a:ext>
            </a:extLst>
          </p:cNvPr>
          <p:cNvSpPr>
            <a:spLocks noGrp="1"/>
          </p:cNvSpPr>
          <p:nvPr>
            <p:ph type="title"/>
          </p:nvPr>
        </p:nvSpPr>
        <p:spPr>
          <a:xfrm>
            <a:off x="571500" y="285750"/>
            <a:ext cx="8183563" cy="1050925"/>
          </a:xfrm>
        </p:spPr>
        <p:txBody>
          <a:bodyPr/>
          <a:lstStyle/>
          <a:p>
            <a:pPr algn="ctr" eaLnBrk="1" fontAlgn="auto" hangingPunct="1">
              <a:spcAft>
                <a:spcPts val="0"/>
              </a:spcAft>
              <a:defRPr/>
            </a:pPr>
            <a:r>
              <a:rPr lang="de-DE" dirty="0">
                <a:solidFill>
                  <a:schemeClr val="accent1">
                    <a:tint val="88000"/>
                    <a:satMod val="150000"/>
                  </a:schemeClr>
                </a:solidFill>
                <a:latin typeface="Times New Roman" pitchFamily="18" charset="0"/>
                <a:cs typeface="Times New Roman" pitchFamily="18" charset="0"/>
              </a:rPr>
              <a:t>Militärreform</a:t>
            </a:r>
          </a:p>
        </p:txBody>
      </p:sp>
      <p:sp>
        <p:nvSpPr>
          <p:cNvPr id="21507" name="Inhaltsplatzhalter 2">
            <a:extLst>
              <a:ext uri="{FF2B5EF4-FFF2-40B4-BE49-F238E27FC236}">
                <a16:creationId xmlns:a16="http://schemas.microsoft.com/office/drawing/2014/main" id="{43F9C8F9-720E-4B4B-AA8B-81B936570E9A}"/>
              </a:ext>
            </a:extLst>
          </p:cNvPr>
          <p:cNvSpPr>
            <a:spLocks noGrp="1"/>
          </p:cNvSpPr>
          <p:nvPr>
            <p:ph idx="1"/>
          </p:nvPr>
        </p:nvSpPr>
        <p:spPr>
          <a:xfrm>
            <a:off x="428625" y="1500188"/>
            <a:ext cx="8183563" cy="4187825"/>
          </a:xfrm>
        </p:spPr>
        <p:txBody>
          <a:bodyPr/>
          <a:lstStyle/>
          <a:p>
            <a:pPr eaLnBrk="1" hangingPunct="1"/>
            <a:r>
              <a:rPr lang="de-DE" altLang="de-DE">
                <a:latin typeface="Times New Roman" panose="02020603050405020304" pitchFamily="18" charset="0"/>
                <a:cs typeface="Times New Roman" panose="02020603050405020304" pitchFamily="18" charset="0"/>
              </a:rPr>
              <a:t>Erhöhung der Anzahl der Legionen von 33 auf 70.</a:t>
            </a:r>
          </a:p>
          <a:p>
            <a:pPr eaLnBrk="1" hangingPunct="1"/>
            <a:r>
              <a:rPr lang="de-DE" altLang="de-DE">
                <a:latin typeface="Times New Roman" panose="02020603050405020304" pitchFamily="18" charset="0"/>
                <a:cs typeface="Times New Roman" panose="02020603050405020304" pitchFamily="18" charset="0"/>
              </a:rPr>
              <a:t>Die Mannschaftsstärke wurde allerdings auf 2000 verringert. Unter Constantin waren sie oft nur noch 1000 Mann stark. </a:t>
            </a:r>
          </a:p>
          <a:p>
            <a:pPr eaLnBrk="1" hangingPunct="1"/>
            <a:r>
              <a:rPr lang="de-DE" altLang="de-DE">
                <a:latin typeface="Times New Roman" panose="02020603050405020304" pitchFamily="18" charset="0"/>
                <a:cs typeface="Times New Roman" panose="02020603050405020304" pitchFamily="18" charset="0"/>
              </a:rPr>
              <a:t>Die Grenzen wurden systematisch befestigt. </a:t>
            </a:r>
          </a:p>
          <a:p>
            <a:pPr eaLnBrk="1" hangingPunct="1"/>
            <a:r>
              <a:rPr lang="de-DE" altLang="de-DE">
                <a:latin typeface="Times New Roman" panose="02020603050405020304" pitchFamily="18" charset="0"/>
                <a:cs typeface="Times New Roman" panose="02020603050405020304" pitchFamily="18" charset="0"/>
              </a:rPr>
              <a:t>Zudem baute Diocletian vielleicht den Anteil des mobilen Feldheeres (Comitatenses) aus, die Bedeutung der Reiterei nahm weiter zu.</a:t>
            </a:r>
          </a:p>
        </p:txBody>
      </p:sp>
      <p:pic>
        <p:nvPicPr>
          <p:cNvPr id="3" name="Audio Recording 17.10.2021, 16:19:51" descr="Audio Recording 17.10.2021, 16:19:51">
            <a:hlinkClick r:id="" action="ppaction://media"/>
            <a:extLst>
              <a:ext uri="{FF2B5EF4-FFF2-40B4-BE49-F238E27FC236}">
                <a16:creationId xmlns:a16="http://schemas.microsoft.com/office/drawing/2014/main" id="{B9C3951A-6C01-FE45-849F-EAD522E163D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63281" y="5095134"/>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4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19C55E-E9E8-C546-876C-C85DE3B0E2DE}"/>
              </a:ext>
            </a:extLst>
          </p:cNvPr>
          <p:cNvSpPr>
            <a:spLocks noGrp="1"/>
          </p:cNvSpPr>
          <p:nvPr>
            <p:ph type="title"/>
          </p:nvPr>
        </p:nvSpPr>
        <p:spPr>
          <a:xfrm>
            <a:off x="571500" y="142875"/>
            <a:ext cx="8183563" cy="1050925"/>
          </a:xfrm>
        </p:spPr>
        <p:txBody>
          <a:bodyPr/>
          <a:lstStyle/>
          <a:p>
            <a:pPr algn="ctr" eaLnBrk="1" fontAlgn="auto" hangingPunct="1">
              <a:spcAft>
                <a:spcPts val="0"/>
              </a:spcAft>
              <a:defRPr/>
            </a:pPr>
            <a:r>
              <a:rPr lang="de-DE" dirty="0">
                <a:solidFill>
                  <a:schemeClr val="accent1">
                    <a:tint val="88000"/>
                    <a:satMod val="150000"/>
                  </a:schemeClr>
                </a:solidFill>
                <a:latin typeface="Times New Roman" pitchFamily="18" charset="0"/>
                <a:cs typeface="Times New Roman" pitchFamily="18" charset="0"/>
              </a:rPr>
              <a:t>Höchstpreisedikt</a:t>
            </a:r>
          </a:p>
        </p:txBody>
      </p:sp>
      <p:sp>
        <p:nvSpPr>
          <p:cNvPr id="3" name="Inhaltsplatzhalter 2">
            <a:extLst>
              <a:ext uri="{FF2B5EF4-FFF2-40B4-BE49-F238E27FC236}">
                <a16:creationId xmlns:a16="http://schemas.microsoft.com/office/drawing/2014/main" id="{A8AC0C5E-C98B-9F42-B4C8-7109E2A7B300}"/>
              </a:ext>
            </a:extLst>
          </p:cNvPr>
          <p:cNvSpPr>
            <a:spLocks noGrp="1"/>
          </p:cNvSpPr>
          <p:nvPr>
            <p:ph sz="half" idx="1"/>
          </p:nvPr>
        </p:nvSpPr>
        <p:spPr>
          <a:xfrm>
            <a:off x="571500" y="1214438"/>
            <a:ext cx="3932238" cy="4389437"/>
          </a:xfrm>
        </p:spPr>
        <p:txBody>
          <a:bodyPr>
            <a:normAutofit fontScale="77500" lnSpcReduction="20000"/>
          </a:bodyPr>
          <a:lstStyle/>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Zur Bekämpfung der Inflation 301 erlassen.</a:t>
            </a:r>
          </a:p>
          <a:p>
            <a:pPr marL="265176" indent="-265176" eaLnBrk="1" fontAlgn="auto" hangingPunct="1">
              <a:spcAft>
                <a:spcPts val="0"/>
              </a:spcAft>
              <a:buFont typeface="Wingdings 2"/>
              <a:buChar char=""/>
              <a:defRPr/>
            </a:pPr>
            <a:r>
              <a:rPr lang="de-DE" dirty="0" err="1">
                <a:latin typeface="Times New Roman" pitchFamily="18" charset="0"/>
                <a:cs typeface="Times New Roman" pitchFamily="18" charset="0"/>
              </a:rPr>
              <a:t>Inschriftlich</a:t>
            </a:r>
            <a:r>
              <a:rPr lang="de-DE" dirty="0">
                <a:latin typeface="Times New Roman" pitchFamily="18" charset="0"/>
                <a:cs typeface="Times New Roman" pitchFamily="18" charset="0"/>
              </a:rPr>
              <a:t> erhalten</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Höchstpreise für Waren und Arbeitsleistungen.</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einheitliche Preise für landwirtschaftliche Produkte, Handwerkserzeugnisse und Dienstleistungen für das ganze Imperium.</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Bei Übertretung dieser Preis- und Lohnvorschriften drohte die Todesstrafe.</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Die niedrigsten Tagelöhne wurden für Hirten und Landarbeiter festgesetzt.</a:t>
            </a:r>
          </a:p>
        </p:txBody>
      </p:sp>
      <p:pic>
        <p:nvPicPr>
          <p:cNvPr id="22532" name="Inhaltsplatzhalter 4" descr="1024px-Edict_on_Maximum_Prices_Diocletian_piece_in_Berlin.jpg">
            <a:extLst>
              <a:ext uri="{FF2B5EF4-FFF2-40B4-BE49-F238E27FC236}">
                <a16:creationId xmlns:a16="http://schemas.microsoft.com/office/drawing/2014/main" id="{7427E968-C1A7-B140-8A13-897CB535D7F6}"/>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572000" y="1706563"/>
            <a:ext cx="3932238" cy="3405187"/>
          </a:xfrm>
        </p:spPr>
      </p:pic>
      <p:sp>
        <p:nvSpPr>
          <p:cNvPr id="22533" name="Textfeld 5">
            <a:extLst>
              <a:ext uri="{FF2B5EF4-FFF2-40B4-BE49-F238E27FC236}">
                <a16:creationId xmlns:a16="http://schemas.microsoft.com/office/drawing/2014/main" id="{B9E8240E-1258-2B4F-B361-83A6FB5F3713}"/>
              </a:ext>
            </a:extLst>
          </p:cNvPr>
          <p:cNvSpPr txBox="1">
            <a:spLocks noChangeArrowheads="1"/>
          </p:cNvSpPr>
          <p:nvPr/>
        </p:nvSpPr>
        <p:spPr bwMode="auto">
          <a:xfrm>
            <a:off x="4714875" y="5214938"/>
            <a:ext cx="37147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latin typeface="Times New Roman" panose="02020603050405020304" pitchFamily="18" charset="0"/>
                <a:cs typeface="Times New Roman" panose="02020603050405020304" pitchFamily="18" charset="0"/>
              </a:rPr>
              <a:t>Abguss des erhaltenen Fragments des Diocletianischen Höchstpreisedikts in der Antikensammlung Berlin/Pergamonmuseum aus dem Bestand des Münzkabinetts Berlin</a:t>
            </a:r>
          </a:p>
        </p:txBody>
      </p:sp>
      <p:pic>
        <p:nvPicPr>
          <p:cNvPr id="4" name="Audio Recording 17.10.2021, 16:22:54" descr="Audio Recording 17.10.2021, 16:22:54">
            <a:hlinkClick r:id="" action="ppaction://media"/>
            <a:extLst>
              <a:ext uri="{FF2B5EF4-FFF2-40B4-BE49-F238E27FC236}">
                <a16:creationId xmlns:a16="http://schemas.microsoft.com/office/drawing/2014/main" id="{1DD40230-0C43-B04B-ACF2-A662034DD1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90938" y="49561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7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C282CF-0614-B24A-A487-B8C3C10A5AE1}"/>
              </a:ext>
            </a:extLst>
          </p:cNvPr>
          <p:cNvSpPr>
            <a:spLocks noGrp="1"/>
          </p:cNvSpPr>
          <p:nvPr>
            <p:ph type="title"/>
          </p:nvPr>
        </p:nvSpPr>
        <p:spPr>
          <a:xfrm>
            <a:off x="571500" y="142875"/>
            <a:ext cx="8183563" cy="1050925"/>
          </a:xfrm>
        </p:spPr>
        <p:txBody>
          <a:bodyPr/>
          <a:lstStyle/>
          <a:p>
            <a:pPr algn="ctr" eaLnBrk="1" fontAlgn="auto" hangingPunct="1">
              <a:spcAft>
                <a:spcPts val="0"/>
              </a:spcAft>
              <a:defRPr/>
            </a:pPr>
            <a:r>
              <a:rPr lang="de-DE" dirty="0">
                <a:solidFill>
                  <a:schemeClr val="accent1">
                    <a:tint val="88000"/>
                    <a:satMod val="150000"/>
                  </a:schemeClr>
                </a:solidFill>
                <a:latin typeface="Times New Roman" pitchFamily="18" charset="0"/>
                <a:cs typeface="Times New Roman" pitchFamily="18" charset="0"/>
              </a:rPr>
              <a:t>Hofzeremoniell</a:t>
            </a:r>
          </a:p>
        </p:txBody>
      </p:sp>
      <p:sp>
        <p:nvSpPr>
          <p:cNvPr id="23555" name="Inhaltsplatzhalter 2">
            <a:extLst>
              <a:ext uri="{FF2B5EF4-FFF2-40B4-BE49-F238E27FC236}">
                <a16:creationId xmlns:a16="http://schemas.microsoft.com/office/drawing/2014/main" id="{2E0F692E-CD4E-C547-8D93-81C1EB735879}"/>
              </a:ext>
            </a:extLst>
          </p:cNvPr>
          <p:cNvSpPr>
            <a:spLocks noGrp="1"/>
          </p:cNvSpPr>
          <p:nvPr>
            <p:ph idx="1"/>
          </p:nvPr>
        </p:nvSpPr>
        <p:spPr>
          <a:xfrm>
            <a:off x="428625" y="1500188"/>
            <a:ext cx="8183563" cy="4187825"/>
          </a:xfrm>
        </p:spPr>
        <p:txBody>
          <a:bodyPr/>
          <a:lstStyle/>
          <a:p>
            <a:pPr eaLnBrk="1" hangingPunct="1"/>
            <a:r>
              <a:rPr lang="de-DE" altLang="de-DE" dirty="0" err="1">
                <a:latin typeface="Times New Roman" panose="02020603050405020304" pitchFamily="18" charset="0"/>
                <a:cs typeface="Times New Roman" panose="02020603050405020304" pitchFamily="18" charset="0"/>
              </a:rPr>
              <a:t>Aur</a:t>
            </a:r>
            <a:r>
              <a:rPr lang="de-DE" altLang="de-DE" dirty="0">
                <a:latin typeface="Times New Roman" panose="02020603050405020304" pitchFamily="18" charset="0"/>
                <a:cs typeface="Times New Roman" panose="02020603050405020304" pitchFamily="18" charset="0"/>
              </a:rPr>
              <a:t>. </a:t>
            </a:r>
            <a:r>
              <a:rPr lang="de-DE" altLang="de-DE" dirty="0" err="1">
                <a:latin typeface="Times New Roman" panose="02020603050405020304" pitchFamily="18" charset="0"/>
                <a:cs typeface="Times New Roman" panose="02020603050405020304" pitchFamily="18" charset="0"/>
              </a:rPr>
              <a:t>Vict</a:t>
            </a:r>
            <a:r>
              <a:rPr lang="de-DE" altLang="de-DE" dirty="0">
                <a:latin typeface="Times New Roman" panose="02020603050405020304" pitchFamily="18" charset="0"/>
                <a:cs typeface="Times New Roman" panose="02020603050405020304" pitchFamily="18" charset="0"/>
              </a:rPr>
              <a:t>. 39, 2-4: „Er trug als erster ein Gewand aus Gold und verlangte für seine Füße die Kostbarkeit von Seide, Purpur und Edelsteinen. […] Denn er ließ sich als allererster nach Caligula und Domitian offiziell „Herr“ (</a:t>
            </a:r>
            <a:r>
              <a:rPr lang="de-DE" altLang="de-DE" i="1" dirty="0" err="1">
                <a:latin typeface="Times New Roman" panose="02020603050405020304" pitchFamily="18" charset="0"/>
                <a:cs typeface="Times New Roman" panose="02020603050405020304" pitchFamily="18" charset="0"/>
              </a:rPr>
              <a:t>dominus</a:t>
            </a:r>
            <a:r>
              <a:rPr lang="de-DE" altLang="de-DE" dirty="0">
                <a:latin typeface="Times New Roman" panose="02020603050405020304" pitchFamily="18" charset="0"/>
                <a:cs typeface="Times New Roman" panose="02020603050405020304" pitchFamily="18" charset="0"/>
              </a:rPr>
              <a:t>) nennen und anbeten und anrufen wie einen Gott.“</a:t>
            </a:r>
          </a:p>
        </p:txBody>
      </p:sp>
      <p:pic>
        <p:nvPicPr>
          <p:cNvPr id="3" name="Audio Recording 17.10.2021, 16:26:17" descr="Audio Recording 17.10.2021, 16:26:17">
            <a:hlinkClick r:id="" action="ppaction://media"/>
            <a:extLst>
              <a:ext uri="{FF2B5EF4-FFF2-40B4-BE49-F238E27FC236}">
                <a16:creationId xmlns:a16="http://schemas.microsoft.com/office/drawing/2014/main" id="{B0DF578A-169D-C54F-9C51-4265F4F9029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06870" y="4545012"/>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7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B776741-C6A2-0C40-AA3F-AB598F5FA50C}"/>
              </a:ext>
            </a:extLst>
          </p:cNvPr>
          <p:cNvSpPr>
            <a:spLocks noGrp="1"/>
          </p:cNvSpPr>
          <p:nvPr>
            <p:ph idx="1"/>
          </p:nvPr>
        </p:nvSpPr>
        <p:spPr>
          <a:xfrm>
            <a:off x="500063" y="1071563"/>
            <a:ext cx="8183562" cy="4187825"/>
          </a:xfrm>
        </p:spPr>
        <p:txBody>
          <a:bodyPr>
            <a:normAutofit lnSpcReduction="10000"/>
          </a:bodyPr>
          <a:lstStyle/>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Amm. Marc. 15, 5, 18: „Durch den Zeremonienmeister ließ man ihn herbeirufen– dies galt als besonders ehrenvoll  -, und als er den Saal betreten hatte, bot man ihm den kaiserlichen Purpur zum Kusse dar, bedeutend gnädiger, als man ihn vorher behandelt hatte. Kaiser Diocletian hat als erster Kaiser diese Form der Verehrung nach ausländischer Königssitte eingeführt, während man früher, wie ich gelesen habe, den Kaiser stets ähnlich wie einen Richter begrüßte.“</a:t>
            </a:r>
          </a:p>
        </p:txBody>
      </p:sp>
      <p:pic>
        <p:nvPicPr>
          <p:cNvPr id="2" name="Audio Recording 17.10.2021, 16:29:15" descr="Audio Recording 17.10.2021, 16:29:15">
            <a:hlinkClick r:id="" action="ppaction://media"/>
            <a:extLst>
              <a:ext uri="{FF2B5EF4-FFF2-40B4-BE49-F238E27FC236}">
                <a16:creationId xmlns:a16="http://schemas.microsoft.com/office/drawing/2014/main" id="{804DC629-4A93-AC46-AF4C-D3363DAF484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02207" y="5018169"/>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0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13F46-8710-6648-B50C-F892DE3D277A}"/>
              </a:ext>
            </a:extLst>
          </p:cNvPr>
          <p:cNvSpPr>
            <a:spLocks noGrp="1"/>
          </p:cNvSpPr>
          <p:nvPr>
            <p:ph type="title"/>
          </p:nvPr>
        </p:nvSpPr>
        <p:spPr>
          <a:xfrm>
            <a:off x="500063" y="142875"/>
            <a:ext cx="8183562" cy="1050925"/>
          </a:xfrm>
        </p:spPr>
        <p:txBody>
          <a:bodyPr/>
          <a:lstStyle/>
          <a:p>
            <a:pPr algn="ctr" eaLnBrk="1" fontAlgn="auto" hangingPunct="1">
              <a:spcAft>
                <a:spcPts val="0"/>
              </a:spcAft>
              <a:defRPr/>
            </a:pPr>
            <a:r>
              <a:rPr lang="de-DE" sz="3200" dirty="0">
                <a:solidFill>
                  <a:schemeClr val="accent1">
                    <a:tint val="88000"/>
                    <a:satMod val="150000"/>
                  </a:schemeClr>
                </a:solidFill>
                <a:latin typeface="Times New Roman" pitchFamily="18" charset="0"/>
                <a:cs typeface="Times New Roman" pitchFamily="18" charset="0"/>
              </a:rPr>
              <a:t>Die Vorgeschichte</a:t>
            </a:r>
          </a:p>
        </p:txBody>
      </p:sp>
      <p:sp>
        <p:nvSpPr>
          <p:cNvPr id="3" name="Inhaltsplatzhalter 2">
            <a:extLst>
              <a:ext uri="{FF2B5EF4-FFF2-40B4-BE49-F238E27FC236}">
                <a16:creationId xmlns:a16="http://schemas.microsoft.com/office/drawing/2014/main" id="{DA9ECDC5-5B22-BB45-9D4A-C1D8E01D4404}"/>
              </a:ext>
            </a:extLst>
          </p:cNvPr>
          <p:cNvSpPr>
            <a:spLocks noGrp="1"/>
          </p:cNvSpPr>
          <p:nvPr>
            <p:ph sz="half" idx="1"/>
          </p:nvPr>
        </p:nvSpPr>
        <p:spPr>
          <a:xfrm>
            <a:off x="571500" y="1357313"/>
            <a:ext cx="3932238" cy="4389437"/>
          </a:xfrm>
        </p:spPr>
        <p:txBody>
          <a:bodyPr>
            <a:normAutofit fontScale="92500"/>
          </a:bodyPr>
          <a:lstStyle/>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Der Soldatenkaiser Carus wird 283 n. Chr. Auf einem Perserfeldzug vom Blitz erschlagen.</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Dessen Sohn </a:t>
            </a:r>
            <a:r>
              <a:rPr lang="de-DE" dirty="0" err="1">
                <a:latin typeface="Times New Roman" pitchFamily="18" charset="0"/>
                <a:cs typeface="Times New Roman" pitchFamily="18" charset="0"/>
              </a:rPr>
              <a:t>Numerianus</a:t>
            </a:r>
            <a:r>
              <a:rPr lang="de-DE" dirty="0">
                <a:latin typeface="Times New Roman" pitchFamily="18" charset="0"/>
                <a:cs typeface="Times New Roman" pitchFamily="18" charset="0"/>
              </a:rPr>
              <a:t> wird von den Truppen als Kaiser ausgerufen.</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Auf dem Rückmarsch wird </a:t>
            </a:r>
            <a:r>
              <a:rPr lang="de-DE" dirty="0" err="1">
                <a:latin typeface="Times New Roman" pitchFamily="18" charset="0"/>
                <a:cs typeface="Times New Roman" pitchFamily="18" charset="0"/>
              </a:rPr>
              <a:t>Numerianus</a:t>
            </a:r>
            <a:r>
              <a:rPr lang="de-DE" dirty="0">
                <a:latin typeface="Times New Roman" pitchFamily="18" charset="0"/>
                <a:cs typeface="Times New Roman" pitchFamily="18" charset="0"/>
              </a:rPr>
              <a:t> wohl von dem </a:t>
            </a:r>
            <a:r>
              <a:rPr lang="de-DE" i="1" dirty="0" err="1">
                <a:latin typeface="Times New Roman" pitchFamily="18" charset="0"/>
                <a:cs typeface="Times New Roman" pitchFamily="18" charset="0"/>
              </a:rPr>
              <a:t>praefectus</a:t>
            </a:r>
            <a:r>
              <a:rPr lang="de-DE" i="1" dirty="0">
                <a:latin typeface="Times New Roman" pitchFamily="18" charset="0"/>
                <a:cs typeface="Times New Roman" pitchFamily="18" charset="0"/>
              </a:rPr>
              <a:t> </a:t>
            </a:r>
            <a:r>
              <a:rPr lang="de-DE" i="1" dirty="0" err="1">
                <a:latin typeface="Times New Roman" pitchFamily="18" charset="0"/>
                <a:cs typeface="Times New Roman" pitchFamily="18" charset="0"/>
              </a:rPr>
              <a:t>praetorio</a:t>
            </a:r>
            <a:r>
              <a:rPr lang="de-DE" i="1" dirty="0">
                <a:latin typeface="Times New Roman" pitchFamily="18" charset="0"/>
                <a:cs typeface="Times New Roman" pitchFamily="18" charset="0"/>
              </a:rPr>
              <a:t> </a:t>
            </a:r>
            <a:r>
              <a:rPr lang="de-DE" dirty="0">
                <a:latin typeface="Times New Roman" pitchFamily="18" charset="0"/>
                <a:cs typeface="Times New Roman" pitchFamily="18" charset="0"/>
              </a:rPr>
              <a:t>Aper ermordet.</a:t>
            </a:r>
          </a:p>
        </p:txBody>
      </p:sp>
      <p:pic>
        <p:nvPicPr>
          <p:cNvPr id="7172" name="Inhaltsplatzhalter 4" descr="Aureus_Carus_Ticinum.jpg">
            <a:extLst>
              <a:ext uri="{FF2B5EF4-FFF2-40B4-BE49-F238E27FC236}">
                <a16:creationId xmlns:a16="http://schemas.microsoft.com/office/drawing/2014/main" id="{4BF9AA2C-0CF5-5F4C-871F-B6E78F17DF56}"/>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500563" y="2500313"/>
            <a:ext cx="3983037" cy="1928812"/>
          </a:xfrm>
        </p:spPr>
      </p:pic>
      <p:sp>
        <p:nvSpPr>
          <p:cNvPr id="7173" name="Textfeld 5">
            <a:extLst>
              <a:ext uri="{FF2B5EF4-FFF2-40B4-BE49-F238E27FC236}">
                <a16:creationId xmlns:a16="http://schemas.microsoft.com/office/drawing/2014/main" id="{4C7B073D-6197-5C48-8E4E-3E6DA1AD972D}"/>
              </a:ext>
            </a:extLst>
          </p:cNvPr>
          <p:cNvSpPr txBox="1">
            <a:spLocks noChangeArrowheads="1"/>
          </p:cNvSpPr>
          <p:nvPr/>
        </p:nvSpPr>
        <p:spPr bwMode="auto">
          <a:xfrm>
            <a:off x="4857750" y="4643438"/>
            <a:ext cx="32146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latin typeface="Times New Roman" panose="02020603050405020304" pitchFamily="18" charset="0"/>
                <a:cs typeface="Times New Roman" panose="02020603050405020304" pitchFamily="18" charset="0"/>
              </a:rPr>
              <a:t>Carus, 282-283, Aureus, Ticinum 282-283, AV 4.75 g. IMP C M AVR CARVS P F AVG Laureate, draped and cuirassed bust r. Rev. PROVIDENT AVG Providentia standing l., holding globe and transverse sceptre. Calicó 4271 (this coin). C 66. RIC 62.</a:t>
            </a:r>
          </a:p>
        </p:txBody>
      </p:sp>
      <p:pic>
        <p:nvPicPr>
          <p:cNvPr id="4" name="Audio Recording 17.10.2021, 15:00:11" descr="Audio Recording 17.10.2021, 15:00:11">
            <a:hlinkClick r:id="" action="ppaction://media"/>
            <a:extLst>
              <a:ext uri="{FF2B5EF4-FFF2-40B4-BE49-F238E27FC236}">
                <a16:creationId xmlns:a16="http://schemas.microsoft.com/office/drawing/2014/main" id="{6A15E578-1913-A745-A90F-0C9C1F0D75E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08751" y="15240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9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Inhaltsplatzhalter 2">
            <a:extLst>
              <a:ext uri="{FF2B5EF4-FFF2-40B4-BE49-F238E27FC236}">
                <a16:creationId xmlns:a16="http://schemas.microsoft.com/office/drawing/2014/main" id="{76A66ACB-8879-CB46-BAF3-E3B721F3E461}"/>
              </a:ext>
            </a:extLst>
          </p:cNvPr>
          <p:cNvSpPr>
            <a:spLocks noGrp="1"/>
          </p:cNvSpPr>
          <p:nvPr>
            <p:ph idx="1"/>
          </p:nvPr>
        </p:nvSpPr>
        <p:spPr>
          <a:xfrm>
            <a:off x="500063" y="1143000"/>
            <a:ext cx="8183562" cy="4187825"/>
          </a:xfrm>
        </p:spPr>
        <p:txBody>
          <a:bodyPr/>
          <a:lstStyle/>
          <a:p>
            <a:pPr eaLnBrk="1" hangingPunct="1"/>
            <a:r>
              <a:rPr lang="de-DE" altLang="de-DE">
                <a:latin typeface="Times New Roman" panose="02020603050405020304" pitchFamily="18" charset="0"/>
                <a:cs typeface="Times New Roman" panose="02020603050405020304" pitchFamily="18" charset="0"/>
              </a:rPr>
              <a:t>Eutr. 9, 26: „Er führte im römischen Reich als erster die Form des eher königlichen Zeremoniells ein, als es römischem Freiheitssinn entsprochen hätte: er ließ sich fußfällig verehren, während vor ihm alle nur begrüßt wurden; er fügte Kleidung und Schuhwerk Edelsteinschmuck hinzu; denn vorher bestand das Herrschaftsabzeichen nur in dem Purpurmantel, alles übrige war ganz gewöhnlich.“</a:t>
            </a:r>
          </a:p>
        </p:txBody>
      </p:sp>
      <p:pic>
        <p:nvPicPr>
          <p:cNvPr id="2" name="Audio Recording 17.10.2021, 16:33:17" descr="Audio Recording 17.10.2021, 16:33:17">
            <a:hlinkClick r:id="" action="ppaction://media"/>
            <a:extLst>
              <a:ext uri="{FF2B5EF4-FFF2-40B4-BE49-F238E27FC236}">
                <a16:creationId xmlns:a16="http://schemas.microsoft.com/office/drawing/2014/main" id="{F1938D20-1478-D147-99A8-7894BC0F21F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572000" y="4887356"/>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3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B9C5CC-60DF-8945-A229-D1739947CD1F}"/>
              </a:ext>
            </a:extLst>
          </p:cNvPr>
          <p:cNvSpPr>
            <a:spLocks noGrp="1"/>
          </p:cNvSpPr>
          <p:nvPr>
            <p:ph type="title"/>
          </p:nvPr>
        </p:nvSpPr>
        <p:spPr>
          <a:xfrm>
            <a:off x="571500" y="142875"/>
            <a:ext cx="8183563" cy="1050925"/>
          </a:xfrm>
        </p:spPr>
        <p:txBody>
          <a:bodyPr/>
          <a:lstStyle/>
          <a:p>
            <a:pPr algn="ctr" eaLnBrk="1" fontAlgn="auto" hangingPunct="1">
              <a:spcAft>
                <a:spcPts val="0"/>
              </a:spcAft>
              <a:defRPr/>
            </a:pPr>
            <a:r>
              <a:rPr lang="de-DE" dirty="0">
                <a:solidFill>
                  <a:schemeClr val="accent1">
                    <a:tint val="88000"/>
                    <a:satMod val="150000"/>
                  </a:schemeClr>
                </a:solidFill>
                <a:latin typeface="Times New Roman" pitchFamily="18" charset="0"/>
                <a:cs typeface="Times New Roman" pitchFamily="18" charset="0"/>
              </a:rPr>
              <a:t>Christenverfolgung</a:t>
            </a:r>
          </a:p>
        </p:txBody>
      </p:sp>
      <p:sp>
        <p:nvSpPr>
          <p:cNvPr id="26627" name="Inhaltsplatzhalter 2">
            <a:extLst>
              <a:ext uri="{FF2B5EF4-FFF2-40B4-BE49-F238E27FC236}">
                <a16:creationId xmlns:a16="http://schemas.microsoft.com/office/drawing/2014/main" id="{5ADFE52A-8E30-EB49-B2B2-07396333D535}"/>
              </a:ext>
            </a:extLst>
          </p:cNvPr>
          <p:cNvSpPr>
            <a:spLocks noGrp="1"/>
          </p:cNvSpPr>
          <p:nvPr>
            <p:ph idx="1"/>
          </p:nvPr>
        </p:nvSpPr>
        <p:spPr>
          <a:xfrm>
            <a:off x="500063" y="1500188"/>
            <a:ext cx="8183562" cy="4187825"/>
          </a:xfrm>
        </p:spPr>
        <p:txBody>
          <a:bodyPr/>
          <a:lstStyle/>
          <a:p>
            <a:pPr eaLnBrk="1" hangingPunct="1"/>
            <a:r>
              <a:rPr lang="de-DE" altLang="de-DE">
                <a:latin typeface="Times New Roman" panose="02020603050405020304" pitchFamily="18" charset="0"/>
                <a:cs typeface="Times New Roman" panose="02020603050405020304" pitchFamily="18" charset="0"/>
              </a:rPr>
              <a:t>Im Jahre 303 letzte und zugleich brutalste Welle der Christenverfolgung.</a:t>
            </a:r>
          </a:p>
          <a:p>
            <a:pPr eaLnBrk="1" hangingPunct="1"/>
            <a:r>
              <a:rPr lang="de-DE" altLang="de-DE">
                <a:latin typeface="Times New Roman" panose="02020603050405020304" pitchFamily="18" charset="0"/>
                <a:cs typeface="Times New Roman" panose="02020603050405020304" pitchFamily="18" charset="0"/>
              </a:rPr>
              <a:t>Nach traditioneller römischer Auffassung waren Staat und Religion nicht zu trennen. Christentum hatte Absolutheitsanspruch und musste deshalb bekämpft werden.</a:t>
            </a:r>
          </a:p>
          <a:p>
            <a:pPr eaLnBrk="1" hangingPunct="1"/>
            <a:r>
              <a:rPr lang="de-DE" altLang="de-DE">
                <a:latin typeface="Times New Roman" panose="02020603050405020304" pitchFamily="18" charset="0"/>
                <a:cs typeface="Times New Roman" panose="02020603050405020304" pitchFamily="18" charset="0"/>
              </a:rPr>
              <a:t>Die Verfolgung wurde von den einzelnen Herrschern mit unterschiedlicher Intensität geführt.</a:t>
            </a:r>
          </a:p>
        </p:txBody>
      </p:sp>
      <p:pic>
        <p:nvPicPr>
          <p:cNvPr id="3" name="Audio Recording 17.10.2021, 16:35:57" descr="Audio Recording 17.10.2021, 16:35:57">
            <a:hlinkClick r:id="" action="ppaction://media"/>
            <a:extLst>
              <a:ext uri="{FF2B5EF4-FFF2-40B4-BE49-F238E27FC236}">
                <a16:creationId xmlns:a16="http://schemas.microsoft.com/office/drawing/2014/main" id="{2ED62168-DA9B-0148-A9CF-8F417C7E77D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56881" y="5085184"/>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5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CEAD66-0B98-E74C-8ECA-6BA67B0D8C9F}"/>
              </a:ext>
            </a:extLst>
          </p:cNvPr>
          <p:cNvSpPr>
            <a:spLocks noGrp="1"/>
          </p:cNvSpPr>
          <p:nvPr>
            <p:ph type="title"/>
          </p:nvPr>
        </p:nvSpPr>
        <p:spPr>
          <a:xfrm>
            <a:off x="642938" y="214313"/>
            <a:ext cx="8183562" cy="1050925"/>
          </a:xfrm>
        </p:spPr>
        <p:txBody>
          <a:bodyPr/>
          <a:lstStyle/>
          <a:p>
            <a:pPr algn="ctr" eaLnBrk="1" fontAlgn="auto" hangingPunct="1">
              <a:spcAft>
                <a:spcPts val="0"/>
              </a:spcAft>
              <a:defRPr/>
            </a:pPr>
            <a:r>
              <a:rPr lang="de-DE" dirty="0">
                <a:solidFill>
                  <a:schemeClr val="accent1">
                    <a:tint val="88000"/>
                    <a:satMod val="150000"/>
                  </a:schemeClr>
                </a:solidFill>
                <a:latin typeface="Times New Roman" pitchFamily="18" charset="0"/>
                <a:cs typeface="Times New Roman" pitchFamily="18" charset="0"/>
              </a:rPr>
              <a:t>Diocletian</a:t>
            </a:r>
          </a:p>
        </p:txBody>
      </p:sp>
      <p:sp>
        <p:nvSpPr>
          <p:cNvPr id="3" name="Inhaltsplatzhalter 2">
            <a:extLst>
              <a:ext uri="{FF2B5EF4-FFF2-40B4-BE49-F238E27FC236}">
                <a16:creationId xmlns:a16="http://schemas.microsoft.com/office/drawing/2014/main" id="{3E413554-31B8-5E43-ABAE-CAABDBC106AC}"/>
              </a:ext>
            </a:extLst>
          </p:cNvPr>
          <p:cNvSpPr>
            <a:spLocks noGrp="1"/>
          </p:cNvSpPr>
          <p:nvPr>
            <p:ph sz="half" idx="1"/>
          </p:nvPr>
        </p:nvSpPr>
        <p:spPr>
          <a:xfrm>
            <a:off x="500063" y="1428750"/>
            <a:ext cx="3932237" cy="4389438"/>
          </a:xfrm>
        </p:spPr>
        <p:txBody>
          <a:bodyPr>
            <a:normAutofit fontScale="92500"/>
          </a:bodyPr>
          <a:lstStyle/>
          <a:p>
            <a:pPr marL="265176" indent="-265176" eaLnBrk="1" fontAlgn="auto" hangingPunct="1">
              <a:spcAft>
                <a:spcPts val="0"/>
              </a:spcAft>
              <a:buFont typeface="Wingdings 2"/>
              <a:buChar char=""/>
              <a:defRPr/>
            </a:pPr>
            <a:r>
              <a:rPr lang="fr-FR" dirty="0">
                <a:latin typeface="Times New Roman" pitchFamily="18" charset="0"/>
                <a:cs typeface="Times New Roman" pitchFamily="18" charset="0"/>
              </a:rPr>
              <a:t>Marcus </a:t>
            </a:r>
            <a:r>
              <a:rPr lang="fr-FR" dirty="0" err="1">
                <a:latin typeface="Times New Roman" pitchFamily="18" charset="0"/>
                <a:cs typeface="Times New Roman" pitchFamily="18" charset="0"/>
              </a:rPr>
              <a:t>Aurelius</a:t>
            </a:r>
            <a:r>
              <a:rPr lang="fr-FR" dirty="0">
                <a:latin typeface="Times New Roman" pitchFamily="18" charset="0"/>
                <a:cs typeface="Times New Roman" pitchFamily="18" charset="0"/>
              </a:rPr>
              <a:t> Gaius </a:t>
            </a:r>
            <a:r>
              <a:rPr lang="fr-FR" dirty="0" err="1">
                <a:latin typeface="Times New Roman" pitchFamily="18" charset="0"/>
                <a:cs typeface="Times New Roman" pitchFamily="18" charset="0"/>
              </a:rPr>
              <a:t>Valerius</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Diocletianus</a:t>
            </a:r>
            <a:r>
              <a:rPr lang="fr-FR" dirty="0">
                <a:latin typeface="Times New Roman" pitchFamily="18" charset="0"/>
                <a:cs typeface="Times New Roman" pitchFamily="18" charset="0"/>
              </a:rPr>
              <a:t> (</a:t>
            </a:r>
            <a:r>
              <a:rPr lang="de-DE" dirty="0">
                <a:latin typeface="Times New Roman" pitchFamily="18" charset="0"/>
                <a:cs typeface="Times New Roman" pitchFamily="18" charset="0"/>
              </a:rPr>
              <a:t>* zwischen 236 und 245 in </a:t>
            </a:r>
            <a:r>
              <a:rPr lang="de-DE" dirty="0" err="1">
                <a:latin typeface="Times New Roman" pitchFamily="18" charset="0"/>
                <a:cs typeface="Times New Roman" pitchFamily="18" charset="0"/>
              </a:rPr>
              <a:t>Dalmatia</a:t>
            </a:r>
            <a:r>
              <a:rPr lang="de-DE" dirty="0">
                <a:latin typeface="Times New Roman" pitchFamily="18" charset="0"/>
                <a:cs typeface="Times New Roman" pitchFamily="18" charset="0"/>
              </a:rPr>
              <a:t>; um 312 in </a:t>
            </a:r>
            <a:r>
              <a:rPr lang="de-DE" dirty="0" err="1">
                <a:latin typeface="Times New Roman" pitchFamily="18" charset="0"/>
                <a:cs typeface="Times New Roman" pitchFamily="18" charset="0"/>
              </a:rPr>
              <a:t>Spalatum</a:t>
            </a:r>
            <a:r>
              <a:rPr lang="de-DE" dirty="0">
                <a:latin typeface="Times New Roman" pitchFamily="18" charset="0"/>
                <a:cs typeface="Times New Roman" pitchFamily="18" charset="0"/>
              </a:rPr>
              <a:t>) </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War vermutlich der Sohn eines Schreibers oder ein Freigelassener</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Hatte im Militär Verdienste errungen (Befehlshaber der </a:t>
            </a:r>
            <a:r>
              <a:rPr lang="de-DE" i="1" dirty="0" err="1">
                <a:latin typeface="Times New Roman" pitchFamily="18" charset="0"/>
                <a:cs typeface="Times New Roman" pitchFamily="18" charset="0"/>
              </a:rPr>
              <a:t>protectores</a:t>
            </a:r>
            <a:r>
              <a:rPr lang="de-DE" i="1" dirty="0">
                <a:latin typeface="Times New Roman" pitchFamily="18" charset="0"/>
                <a:cs typeface="Times New Roman" pitchFamily="18" charset="0"/>
              </a:rPr>
              <a:t> </a:t>
            </a:r>
            <a:r>
              <a:rPr lang="de-DE" i="1" dirty="0" err="1">
                <a:latin typeface="Times New Roman" pitchFamily="18" charset="0"/>
                <a:cs typeface="Times New Roman" pitchFamily="18" charset="0"/>
              </a:rPr>
              <a:t>domestici</a:t>
            </a:r>
            <a:r>
              <a:rPr lang="de-DE" dirty="0">
                <a:latin typeface="Times New Roman" pitchFamily="18" charset="0"/>
                <a:cs typeface="Times New Roman" pitchFamily="18" charset="0"/>
              </a:rPr>
              <a:t>).</a:t>
            </a:r>
          </a:p>
        </p:txBody>
      </p:sp>
      <p:pic>
        <p:nvPicPr>
          <p:cNvPr id="8196" name="Inhaltsplatzhalter 4" descr="Istanbul_-_Museo_archeol._-_Diocleziano_(284-305_d.C.)_-_Foto_G._Dall'Orto_28-5-2006.jpg">
            <a:extLst>
              <a:ext uri="{FF2B5EF4-FFF2-40B4-BE49-F238E27FC236}">
                <a16:creationId xmlns:a16="http://schemas.microsoft.com/office/drawing/2014/main" id="{36E872E9-8C41-9D4F-99AC-8D5EBF815ADC}"/>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00625" y="1285875"/>
            <a:ext cx="3055938" cy="4071938"/>
          </a:xfrm>
        </p:spPr>
      </p:pic>
      <p:sp>
        <p:nvSpPr>
          <p:cNvPr id="8197" name="Textfeld 5">
            <a:extLst>
              <a:ext uri="{FF2B5EF4-FFF2-40B4-BE49-F238E27FC236}">
                <a16:creationId xmlns:a16="http://schemas.microsoft.com/office/drawing/2014/main" id="{E1EE8F70-C5C8-1F4E-9489-ACFE23317ABB}"/>
              </a:ext>
            </a:extLst>
          </p:cNvPr>
          <p:cNvSpPr txBox="1">
            <a:spLocks noChangeArrowheads="1"/>
          </p:cNvSpPr>
          <p:nvPr/>
        </p:nvSpPr>
        <p:spPr bwMode="auto">
          <a:xfrm>
            <a:off x="5000625" y="5429250"/>
            <a:ext cx="3000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latin typeface="Times New Roman" panose="02020603050405020304" pitchFamily="18" charset="0"/>
                <a:cs typeface="Times New Roman" panose="02020603050405020304" pitchFamily="18" charset="0"/>
              </a:rPr>
              <a:t>Büste Diocletians im Archäologischen Museum</a:t>
            </a:r>
          </a:p>
          <a:p>
            <a:pPr eaLnBrk="1" hangingPunct="1"/>
            <a:r>
              <a:rPr lang="de-DE" altLang="de-DE" sz="1000">
                <a:latin typeface="Times New Roman" panose="02020603050405020304" pitchFamily="18" charset="0"/>
                <a:cs typeface="Times New Roman" panose="02020603050405020304" pitchFamily="18" charset="0"/>
              </a:rPr>
              <a:t>	Istanbul</a:t>
            </a:r>
          </a:p>
        </p:txBody>
      </p:sp>
      <p:pic>
        <p:nvPicPr>
          <p:cNvPr id="4" name="Audio Recording 17.10.2021, 15:06:17" descr="Audio Recording 17.10.2021, 15:06:17">
            <a:hlinkClick r:id="" action="ppaction://media"/>
            <a:extLst>
              <a:ext uri="{FF2B5EF4-FFF2-40B4-BE49-F238E27FC236}">
                <a16:creationId xmlns:a16="http://schemas.microsoft.com/office/drawing/2014/main" id="{5E25D680-C303-9F47-91E8-23D0E01FF66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7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49A9269-5A6A-0940-8434-19BF11174047}"/>
              </a:ext>
            </a:extLst>
          </p:cNvPr>
          <p:cNvSpPr>
            <a:spLocks noGrp="1"/>
          </p:cNvSpPr>
          <p:nvPr>
            <p:ph sz="half" idx="1"/>
          </p:nvPr>
        </p:nvSpPr>
        <p:spPr>
          <a:xfrm>
            <a:off x="571500" y="642938"/>
            <a:ext cx="3932238" cy="5175250"/>
          </a:xfrm>
        </p:spPr>
        <p:txBody>
          <a:bodyPr>
            <a:normAutofit fontScale="85000" lnSpcReduction="10000"/>
          </a:bodyPr>
          <a:lstStyle/>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Diocletian wird am 20. November 284 n. Chr. zum neuen Kaiser erhoben. Er war damit zunächst ein Usurpator, da der ältere Bruder und </a:t>
            </a:r>
            <a:r>
              <a:rPr lang="de-DE" dirty="0" err="1">
                <a:latin typeface="Times New Roman" pitchFamily="18" charset="0"/>
                <a:cs typeface="Times New Roman" pitchFamily="18" charset="0"/>
              </a:rPr>
              <a:t>Mitkaiser</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Numerians</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Carinus</a:t>
            </a:r>
            <a:r>
              <a:rPr lang="de-DE" dirty="0">
                <a:latin typeface="Times New Roman" pitchFamily="18" charset="0"/>
                <a:cs typeface="Times New Roman" pitchFamily="18" charset="0"/>
              </a:rPr>
              <a:t>, der legitime Nachfolger war.</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 Im Frühling 285 n. Chr. fällt in der Schlacht am </a:t>
            </a:r>
            <a:r>
              <a:rPr lang="de-DE" dirty="0" err="1">
                <a:latin typeface="Times New Roman" pitchFamily="18" charset="0"/>
                <a:cs typeface="Times New Roman" pitchFamily="18" charset="0"/>
              </a:rPr>
              <a:t>Margus</a:t>
            </a:r>
            <a:r>
              <a:rPr lang="de-DE" dirty="0">
                <a:latin typeface="Times New Roman" pitchFamily="18" charset="0"/>
                <a:cs typeface="Times New Roman" pitchFamily="18" charset="0"/>
              </a:rPr>
              <a:t> die Entscheidung zugunsten </a:t>
            </a:r>
            <a:r>
              <a:rPr lang="de-DE" dirty="0" err="1">
                <a:latin typeface="Times New Roman" pitchFamily="18" charset="0"/>
                <a:cs typeface="Times New Roman" pitchFamily="18" charset="0"/>
              </a:rPr>
              <a:t>Diocletians</a:t>
            </a:r>
            <a:r>
              <a:rPr lang="de-DE" dirty="0">
                <a:latin typeface="Times New Roman" pitchFamily="18" charset="0"/>
                <a:cs typeface="Times New Roman" pitchFamily="18" charset="0"/>
              </a:rPr>
              <a:t>. Damit ist dieser Alleinherrscher. </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Nun musste er sich mit den Problemen des Reiches auseinandersetzen.</a:t>
            </a:r>
          </a:p>
        </p:txBody>
      </p:sp>
      <p:pic>
        <p:nvPicPr>
          <p:cNvPr id="9219" name="Inhaltsplatzhalter 4" descr="Diocletian_Bueste.JPG">
            <a:extLst>
              <a:ext uri="{FF2B5EF4-FFF2-40B4-BE49-F238E27FC236}">
                <a16:creationId xmlns:a16="http://schemas.microsoft.com/office/drawing/2014/main" id="{3CB40148-8A68-AC42-A363-ADAF1CD27F07}"/>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00625" y="785813"/>
            <a:ext cx="2928938" cy="4413250"/>
          </a:xfrm>
        </p:spPr>
      </p:pic>
      <p:sp>
        <p:nvSpPr>
          <p:cNvPr id="9220" name="Textfeld 5">
            <a:extLst>
              <a:ext uri="{FF2B5EF4-FFF2-40B4-BE49-F238E27FC236}">
                <a16:creationId xmlns:a16="http://schemas.microsoft.com/office/drawing/2014/main" id="{46F0A72B-E26B-7F4A-B25E-1EBBDA5EC058}"/>
              </a:ext>
            </a:extLst>
          </p:cNvPr>
          <p:cNvSpPr txBox="1">
            <a:spLocks noChangeArrowheads="1"/>
          </p:cNvSpPr>
          <p:nvPr/>
        </p:nvSpPr>
        <p:spPr bwMode="auto">
          <a:xfrm>
            <a:off x="5072063" y="5357813"/>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latin typeface="Times New Roman" panose="02020603050405020304" pitchFamily="18" charset="0"/>
                <a:cs typeface="Times New Roman" panose="02020603050405020304" pitchFamily="18" charset="0"/>
              </a:rPr>
              <a:t>Büste des Diocletian in den Kellergewölben im Diokletianspalast Split</a:t>
            </a:r>
          </a:p>
        </p:txBody>
      </p:sp>
      <p:pic>
        <p:nvPicPr>
          <p:cNvPr id="2" name="Audio Recording 17.10.2021, 15:11:30" descr="Audio Recording 17.10.2021, 15:11:30">
            <a:hlinkClick r:id="" action="ppaction://media"/>
            <a:extLst>
              <a:ext uri="{FF2B5EF4-FFF2-40B4-BE49-F238E27FC236}">
                <a16:creationId xmlns:a16="http://schemas.microsoft.com/office/drawing/2014/main" id="{017E59F6-C9BA-184E-BE2A-86033EA9869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500538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2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642327-6F2B-424D-B18D-6ACCDC62C122}"/>
              </a:ext>
            </a:extLst>
          </p:cNvPr>
          <p:cNvSpPr>
            <a:spLocks noGrp="1"/>
          </p:cNvSpPr>
          <p:nvPr>
            <p:ph type="title"/>
          </p:nvPr>
        </p:nvSpPr>
        <p:spPr>
          <a:xfrm>
            <a:off x="500063" y="142875"/>
            <a:ext cx="8183562" cy="1050925"/>
          </a:xfrm>
        </p:spPr>
        <p:txBody>
          <a:bodyPr/>
          <a:lstStyle/>
          <a:p>
            <a:pPr algn="ctr" eaLnBrk="1" fontAlgn="auto" hangingPunct="1">
              <a:spcAft>
                <a:spcPts val="0"/>
              </a:spcAft>
              <a:defRPr/>
            </a:pPr>
            <a:r>
              <a:rPr lang="de-DE" dirty="0">
                <a:solidFill>
                  <a:schemeClr val="accent1">
                    <a:tint val="88000"/>
                    <a:satMod val="150000"/>
                  </a:schemeClr>
                </a:solidFill>
                <a:latin typeface="Times New Roman" pitchFamily="18" charset="0"/>
                <a:cs typeface="Times New Roman" pitchFamily="18" charset="0"/>
              </a:rPr>
              <a:t>Das römische Reich vor Diocletian</a:t>
            </a:r>
          </a:p>
        </p:txBody>
      </p:sp>
      <p:sp>
        <p:nvSpPr>
          <p:cNvPr id="3" name="Inhaltsplatzhalter 2">
            <a:extLst>
              <a:ext uri="{FF2B5EF4-FFF2-40B4-BE49-F238E27FC236}">
                <a16:creationId xmlns:a16="http://schemas.microsoft.com/office/drawing/2014/main" id="{FB02AC86-E2C1-F741-82C1-EB0E573CF41E}"/>
              </a:ext>
            </a:extLst>
          </p:cNvPr>
          <p:cNvSpPr>
            <a:spLocks noGrp="1"/>
          </p:cNvSpPr>
          <p:nvPr>
            <p:ph sz="half" idx="1"/>
          </p:nvPr>
        </p:nvSpPr>
        <p:spPr>
          <a:xfrm>
            <a:off x="500063" y="1857375"/>
            <a:ext cx="3932237" cy="4389438"/>
          </a:xfrm>
        </p:spPr>
        <p:txBody>
          <a:bodyPr>
            <a:normAutofit fontScale="77500" lnSpcReduction="20000"/>
          </a:bodyPr>
          <a:lstStyle/>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Soldatenkaiserzeit 235 – 284 n. Chr.</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Kaiser wechselten sich rasch ab, da Soldaten dazu neigten, siegreiche Feldherren zu Kaisern auszurufen. Die Folge waren Usurpationen.</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Seit etwa 260 n. Chr. drängten germanische Völker an die Grenzen (</a:t>
            </a:r>
            <a:r>
              <a:rPr lang="de-DE" dirty="0" err="1">
                <a:latin typeface="Times New Roman" pitchFamily="18" charset="0"/>
                <a:cs typeface="Times New Roman" pitchFamily="18" charset="0"/>
              </a:rPr>
              <a:t>Jutungen</a:t>
            </a:r>
            <a:r>
              <a:rPr lang="de-DE" dirty="0">
                <a:latin typeface="Times New Roman" pitchFamily="18" charset="0"/>
                <a:cs typeface="Times New Roman" pitchFamily="18" charset="0"/>
              </a:rPr>
              <a:t>, Markomannen und Vandalen). Diese gelangten teilweise bis nach Italien.</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Schutzwall für Rom unter Aurelian (</a:t>
            </a:r>
            <a:r>
              <a:rPr lang="de-DE" dirty="0" err="1">
                <a:latin typeface="Times New Roman" pitchFamily="18" charset="0"/>
                <a:cs typeface="Times New Roman" pitchFamily="18" charset="0"/>
              </a:rPr>
              <a:t>Aurelianische</a:t>
            </a:r>
            <a:r>
              <a:rPr lang="de-DE" dirty="0">
                <a:latin typeface="Times New Roman" pitchFamily="18" charset="0"/>
                <a:cs typeface="Times New Roman" pitchFamily="18" charset="0"/>
              </a:rPr>
              <a:t> Stadtmauer).</a:t>
            </a:r>
          </a:p>
        </p:txBody>
      </p:sp>
      <p:pic>
        <p:nvPicPr>
          <p:cNvPr id="10244" name="Inhaltsplatzhalter 4" descr="1280px-Celio_-_le_mura_tra_porta_san_Sebastiano_e_porta_Ardeatina_1974.JPG">
            <a:extLst>
              <a:ext uri="{FF2B5EF4-FFF2-40B4-BE49-F238E27FC236}">
                <a16:creationId xmlns:a16="http://schemas.microsoft.com/office/drawing/2014/main" id="{D13251CC-8971-8048-9484-099269C2313B}"/>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4572000" y="2143125"/>
            <a:ext cx="3932238" cy="2949575"/>
          </a:xfrm>
        </p:spPr>
      </p:pic>
      <p:sp>
        <p:nvSpPr>
          <p:cNvPr id="10245" name="Textfeld 5">
            <a:extLst>
              <a:ext uri="{FF2B5EF4-FFF2-40B4-BE49-F238E27FC236}">
                <a16:creationId xmlns:a16="http://schemas.microsoft.com/office/drawing/2014/main" id="{8AD3B9CC-86BC-E34F-85D4-949887B07782}"/>
              </a:ext>
            </a:extLst>
          </p:cNvPr>
          <p:cNvSpPr txBox="1">
            <a:spLocks noChangeArrowheads="1"/>
          </p:cNvSpPr>
          <p:nvPr/>
        </p:nvSpPr>
        <p:spPr bwMode="auto">
          <a:xfrm>
            <a:off x="4643438" y="5214938"/>
            <a:ext cx="36433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latin typeface="Times New Roman" panose="02020603050405020304" pitchFamily="18" charset="0"/>
                <a:cs typeface="Times New Roman" panose="02020603050405020304" pitchFamily="18" charset="0"/>
              </a:rPr>
              <a:t>Die Aurelianische Mauer bei der Porta San Sebastiano</a:t>
            </a:r>
          </a:p>
        </p:txBody>
      </p:sp>
      <p:pic>
        <p:nvPicPr>
          <p:cNvPr id="4" name="Audio Recording 17.10.2021, 15:22:22" descr="Audio Recording 17.10.2021, 15:22:22">
            <a:hlinkClick r:id="" action="ppaction://media"/>
            <a:extLst>
              <a:ext uri="{FF2B5EF4-FFF2-40B4-BE49-F238E27FC236}">
                <a16:creationId xmlns:a16="http://schemas.microsoft.com/office/drawing/2014/main" id="{C0CA96FB-C26E-174A-96E7-C062E9C9CCF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98902" y="5213481"/>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00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73903-94E9-9449-9265-9C8CC1A1AD69}"/>
              </a:ext>
            </a:extLst>
          </p:cNvPr>
          <p:cNvSpPr>
            <a:spLocks noGrp="1"/>
          </p:cNvSpPr>
          <p:nvPr>
            <p:ph type="title"/>
          </p:nvPr>
        </p:nvSpPr>
        <p:spPr>
          <a:xfrm>
            <a:off x="428625" y="142875"/>
            <a:ext cx="8183563" cy="1050925"/>
          </a:xfrm>
        </p:spPr>
        <p:txBody>
          <a:bodyPr/>
          <a:lstStyle/>
          <a:p>
            <a:pPr algn="ctr" eaLnBrk="1" fontAlgn="auto" hangingPunct="1">
              <a:spcAft>
                <a:spcPts val="0"/>
              </a:spcAft>
              <a:defRPr/>
            </a:pPr>
            <a:r>
              <a:rPr lang="de-DE" dirty="0">
                <a:solidFill>
                  <a:schemeClr val="accent1">
                    <a:tint val="88000"/>
                    <a:satMod val="150000"/>
                  </a:schemeClr>
                </a:solidFill>
                <a:latin typeface="Times New Roman" pitchFamily="18" charset="0"/>
                <a:cs typeface="Times New Roman" pitchFamily="18" charset="0"/>
              </a:rPr>
              <a:t>Die Tetrarchie</a:t>
            </a:r>
          </a:p>
        </p:txBody>
      </p:sp>
      <p:sp>
        <p:nvSpPr>
          <p:cNvPr id="3" name="Inhaltsplatzhalter 2">
            <a:extLst>
              <a:ext uri="{FF2B5EF4-FFF2-40B4-BE49-F238E27FC236}">
                <a16:creationId xmlns:a16="http://schemas.microsoft.com/office/drawing/2014/main" id="{EB10C62B-44E4-6D49-81D1-762E137DECEE}"/>
              </a:ext>
            </a:extLst>
          </p:cNvPr>
          <p:cNvSpPr>
            <a:spLocks noGrp="1"/>
          </p:cNvSpPr>
          <p:nvPr>
            <p:ph sz="half" idx="1"/>
          </p:nvPr>
        </p:nvSpPr>
        <p:spPr>
          <a:xfrm>
            <a:off x="500063" y="1428750"/>
            <a:ext cx="3932237" cy="4389438"/>
          </a:xfrm>
        </p:spPr>
        <p:txBody>
          <a:bodyPr>
            <a:normAutofit fontScale="62500" lnSpcReduction="20000"/>
          </a:bodyPr>
          <a:lstStyle/>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Unter Diocletian war vor allem der Osten und Gallien bedroht.</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Um diesen Vorgängen entgegenzuwirken errichtete Diocletian schrittweise die sogenannte </a:t>
            </a:r>
            <a:r>
              <a:rPr lang="de-DE" b="1" dirty="0">
                <a:latin typeface="Times New Roman" pitchFamily="18" charset="0"/>
                <a:cs typeface="Times New Roman" pitchFamily="18" charset="0"/>
              </a:rPr>
              <a:t>Tetrarchie</a:t>
            </a:r>
            <a:r>
              <a:rPr lang="de-DE" dirty="0">
                <a:latin typeface="Times New Roman" pitchFamily="18" charset="0"/>
                <a:cs typeface="Times New Roman" pitchFamily="18" charset="0"/>
              </a:rPr>
              <a:t>. Ein Kaiser konnte unmöglich an allen Brennpunkten des Reiches gleichzeitig sein, weshalb eine solche Einrichtung als sinnvoll erscheint.</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Noch 285 wurde </a:t>
            </a:r>
            <a:r>
              <a:rPr lang="de-DE" dirty="0" err="1">
                <a:latin typeface="Times New Roman" pitchFamily="18" charset="0"/>
                <a:cs typeface="Times New Roman" pitchFamily="18" charset="0"/>
              </a:rPr>
              <a:t>Maximian</a:t>
            </a:r>
            <a:r>
              <a:rPr lang="de-DE" dirty="0">
                <a:latin typeface="Times New Roman" pitchFamily="18" charset="0"/>
                <a:cs typeface="Times New Roman" pitchFamily="18" charset="0"/>
              </a:rPr>
              <a:t> zum Caesar, 286 zum Augustus ernannt.</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Damit war er Diocletian gleichgestellt (nicht aber an </a:t>
            </a:r>
            <a:r>
              <a:rPr lang="de-DE" i="1" dirty="0" err="1">
                <a:latin typeface="Times New Roman" pitchFamily="18" charset="0"/>
                <a:cs typeface="Times New Roman" pitchFamily="18" charset="0"/>
              </a:rPr>
              <a:t>auctoritas</a:t>
            </a:r>
            <a:r>
              <a:rPr lang="de-DE" dirty="0">
                <a:latin typeface="Times New Roman" pitchFamily="18" charset="0"/>
                <a:cs typeface="Times New Roman" pitchFamily="18" charset="0"/>
              </a:rPr>
              <a:t>). Er erhielt den Westteil des Reiches als sein Herrschaftsgebiet.</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Weitere Unruhen machten es bald notwendig, die Zahl der Regenten nochmals zu erhöhen.</a:t>
            </a:r>
          </a:p>
        </p:txBody>
      </p:sp>
      <p:pic>
        <p:nvPicPr>
          <p:cNvPr id="11268" name="Inhaltsplatzhalter 4" descr="120_Maximianus.jpg">
            <a:extLst>
              <a:ext uri="{FF2B5EF4-FFF2-40B4-BE49-F238E27FC236}">
                <a16:creationId xmlns:a16="http://schemas.microsoft.com/office/drawing/2014/main" id="{7E2B76C4-2282-E846-AA90-4ADE588F499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14875" y="1500188"/>
            <a:ext cx="3575050" cy="3575050"/>
          </a:xfrm>
        </p:spPr>
      </p:pic>
      <p:sp>
        <p:nvSpPr>
          <p:cNvPr id="11269" name="Textfeld 5">
            <a:extLst>
              <a:ext uri="{FF2B5EF4-FFF2-40B4-BE49-F238E27FC236}">
                <a16:creationId xmlns:a16="http://schemas.microsoft.com/office/drawing/2014/main" id="{80BC4223-48C0-9C4B-AFC6-BCFB81100B94}"/>
              </a:ext>
            </a:extLst>
          </p:cNvPr>
          <p:cNvSpPr txBox="1">
            <a:spLocks noChangeArrowheads="1"/>
          </p:cNvSpPr>
          <p:nvPr/>
        </p:nvSpPr>
        <p:spPr bwMode="auto">
          <a:xfrm>
            <a:off x="4643438" y="5286375"/>
            <a:ext cx="371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latin typeface="Times New Roman" panose="02020603050405020304" pitchFamily="18" charset="0"/>
                <a:cs typeface="Times New Roman" panose="02020603050405020304" pitchFamily="18" charset="0"/>
              </a:rPr>
              <a:t>Follis des Maximianus Herculius (nach der Münzreform Prägung, etwa 294-305 n. Chr.)</a:t>
            </a:r>
          </a:p>
        </p:txBody>
      </p:sp>
      <p:pic>
        <p:nvPicPr>
          <p:cNvPr id="4" name="Audio Recording 17.10.2021, 15:27:51" descr="Audio Recording 17.10.2021, 15:27:51">
            <a:hlinkClick r:id="" action="ppaction://media"/>
            <a:extLst>
              <a:ext uri="{FF2B5EF4-FFF2-40B4-BE49-F238E27FC236}">
                <a16:creationId xmlns:a16="http://schemas.microsoft.com/office/drawing/2014/main" id="{CB290E6D-9EB8-AD44-8031-0C4886B536A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30638" y="500538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5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762FCB-309F-3B41-8795-76EBCB495365}"/>
              </a:ext>
            </a:extLst>
          </p:cNvPr>
          <p:cNvSpPr>
            <a:spLocks noGrp="1"/>
          </p:cNvSpPr>
          <p:nvPr>
            <p:ph type="title"/>
          </p:nvPr>
        </p:nvSpPr>
        <p:spPr>
          <a:xfrm>
            <a:off x="428625" y="285750"/>
            <a:ext cx="8183563" cy="1050925"/>
          </a:xfrm>
        </p:spPr>
        <p:txBody>
          <a:bodyPr>
            <a:normAutofit fontScale="90000"/>
          </a:bodyPr>
          <a:lstStyle/>
          <a:p>
            <a:pPr algn="ctr" eaLnBrk="1" fontAlgn="auto" hangingPunct="1">
              <a:spcAft>
                <a:spcPts val="0"/>
              </a:spcAft>
              <a:defRPr/>
            </a:pPr>
            <a:r>
              <a:rPr lang="de-DE" dirty="0" err="1">
                <a:solidFill>
                  <a:schemeClr val="accent1">
                    <a:tint val="88000"/>
                    <a:satMod val="150000"/>
                  </a:schemeClr>
                </a:solidFill>
                <a:latin typeface="Times New Roman" pitchFamily="18" charset="0"/>
                <a:cs typeface="Times New Roman" pitchFamily="18" charset="0"/>
              </a:rPr>
              <a:t>Lactantius</a:t>
            </a:r>
            <a:r>
              <a:rPr lang="de-DE" dirty="0">
                <a:solidFill>
                  <a:schemeClr val="accent1">
                    <a:tint val="88000"/>
                    <a:satMod val="150000"/>
                  </a:schemeClr>
                </a:solidFill>
                <a:latin typeface="Times New Roman" pitchFamily="18" charset="0"/>
                <a:cs typeface="Times New Roman" pitchFamily="18" charset="0"/>
              </a:rPr>
              <a:t>, De </a:t>
            </a:r>
            <a:r>
              <a:rPr lang="de-DE" dirty="0" err="1">
                <a:solidFill>
                  <a:schemeClr val="accent1">
                    <a:tint val="88000"/>
                    <a:satMod val="150000"/>
                  </a:schemeClr>
                </a:solidFill>
                <a:latin typeface="Times New Roman" pitchFamily="18" charset="0"/>
                <a:cs typeface="Times New Roman" pitchFamily="18" charset="0"/>
              </a:rPr>
              <a:t>mortibus</a:t>
            </a:r>
            <a:r>
              <a:rPr lang="de-DE" dirty="0">
                <a:solidFill>
                  <a:schemeClr val="accent1">
                    <a:tint val="88000"/>
                    <a:satMod val="150000"/>
                  </a:schemeClr>
                </a:solidFill>
                <a:latin typeface="Times New Roman" pitchFamily="18" charset="0"/>
                <a:cs typeface="Times New Roman" pitchFamily="18" charset="0"/>
              </a:rPr>
              <a:t> </a:t>
            </a:r>
            <a:r>
              <a:rPr lang="de-DE" dirty="0" err="1">
                <a:solidFill>
                  <a:schemeClr val="accent1">
                    <a:tint val="88000"/>
                    <a:satMod val="150000"/>
                  </a:schemeClr>
                </a:solidFill>
                <a:latin typeface="Times New Roman" pitchFamily="18" charset="0"/>
                <a:cs typeface="Times New Roman" pitchFamily="18" charset="0"/>
              </a:rPr>
              <a:t>persecutorum</a:t>
            </a:r>
            <a:r>
              <a:rPr lang="de-DE" dirty="0">
                <a:solidFill>
                  <a:schemeClr val="accent1">
                    <a:tint val="88000"/>
                    <a:satMod val="150000"/>
                  </a:schemeClr>
                </a:solidFill>
                <a:latin typeface="Times New Roman" pitchFamily="18" charset="0"/>
                <a:cs typeface="Times New Roman" pitchFamily="18" charset="0"/>
              </a:rPr>
              <a:t> 18, 5</a:t>
            </a:r>
          </a:p>
        </p:txBody>
      </p:sp>
      <p:sp>
        <p:nvSpPr>
          <p:cNvPr id="12291" name="Inhaltsplatzhalter 2">
            <a:extLst>
              <a:ext uri="{FF2B5EF4-FFF2-40B4-BE49-F238E27FC236}">
                <a16:creationId xmlns:a16="http://schemas.microsoft.com/office/drawing/2014/main" id="{D89D246E-9408-3546-A2B0-29C47D358B29}"/>
              </a:ext>
            </a:extLst>
          </p:cNvPr>
          <p:cNvSpPr>
            <a:spLocks noGrp="1"/>
          </p:cNvSpPr>
          <p:nvPr>
            <p:ph idx="1"/>
          </p:nvPr>
        </p:nvSpPr>
        <p:spPr>
          <a:xfrm>
            <a:off x="571500" y="1643063"/>
            <a:ext cx="8183563" cy="4187825"/>
          </a:xfrm>
        </p:spPr>
        <p:txBody>
          <a:bodyPr/>
          <a:lstStyle/>
          <a:p>
            <a:pPr eaLnBrk="1" hangingPunct="1"/>
            <a:r>
              <a:rPr lang="de-DE" altLang="de-DE">
                <a:latin typeface="Times New Roman" panose="02020603050405020304" pitchFamily="18" charset="0"/>
                <a:cs typeface="Times New Roman" panose="02020603050405020304" pitchFamily="18" charset="0"/>
              </a:rPr>
              <a:t>[…] dass es nämlich im Staat zwei mächtigere Männer gebe, die die letzte Entscheidungsbefugnis hätten, und ebenso zwei weniger mächtige, die sie dabei unterstützten; unter zweien lasse sich die Eintracht leicht aufrechterhalten, unter vier Gleichgestellten jedoch keinesfalls.</a:t>
            </a:r>
          </a:p>
        </p:txBody>
      </p:sp>
      <p:pic>
        <p:nvPicPr>
          <p:cNvPr id="3" name="Audio Recording 17.10.2021, 15:32:36" descr="Audio Recording 17.10.2021, 15:32:36">
            <a:hlinkClick r:id="" action="ppaction://media"/>
            <a:extLst>
              <a:ext uri="{FF2B5EF4-FFF2-40B4-BE49-F238E27FC236}">
                <a16:creationId xmlns:a16="http://schemas.microsoft.com/office/drawing/2014/main" id="{80A1AFBC-67D1-0E49-A89C-D009EF519DA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56881" y="4424431"/>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3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E6C23AC-0495-3E48-92F4-E62C537A91FE}"/>
              </a:ext>
            </a:extLst>
          </p:cNvPr>
          <p:cNvSpPr>
            <a:spLocks noGrp="1"/>
          </p:cNvSpPr>
          <p:nvPr>
            <p:ph sz="half" idx="1"/>
          </p:nvPr>
        </p:nvSpPr>
        <p:spPr>
          <a:xfrm>
            <a:off x="500063" y="1000125"/>
            <a:ext cx="3932237" cy="4389438"/>
          </a:xfrm>
        </p:spPr>
        <p:txBody>
          <a:bodyPr>
            <a:normAutofit fontScale="85000" lnSpcReduction="20000"/>
          </a:bodyPr>
          <a:lstStyle/>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Gesetze wurden allerdings im Namen aller Regenten erlassen.</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Befugnisse der vier Regenten waren im wesentlichen gleich: oberstes Heerkommando, Finanzhoheit, Recht der Beamtenernennung, höchste Rechtsprechung.</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Jeder hatte seinen eigenen </a:t>
            </a:r>
            <a:r>
              <a:rPr lang="de-DE" i="1" dirty="0" err="1">
                <a:latin typeface="Times New Roman" pitchFamily="18" charset="0"/>
                <a:cs typeface="Times New Roman" pitchFamily="18" charset="0"/>
              </a:rPr>
              <a:t>praefectus</a:t>
            </a:r>
            <a:r>
              <a:rPr lang="de-DE" i="1" dirty="0">
                <a:latin typeface="Times New Roman" pitchFamily="18" charset="0"/>
                <a:cs typeface="Times New Roman" pitchFamily="18" charset="0"/>
              </a:rPr>
              <a:t> </a:t>
            </a:r>
            <a:r>
              <a:rPr lang="de-DE" i="1" dirty="0" err="1">
                <a:latin typeface="Times New Roman" pitchFamily="18" charset="0"/>
                <a:cs typeface="Times New Roman" pitchFamily="18" charset="0"/>
              </a:rPr>
              <a:t>praetorio</a:t>
            </a:r>
            <a:r>
              <a:rPr lang="de-DE" i="1" dirty="0">
                <a:latin typeface="Times New Roman" pitchFamily="18" charset="0"/>
                <a:cs typeface="Times New Roman" pitchFamily="18" charset="0"/>
              </a:rPr>
              <a:t>.</a:t>
            </a:r>
          </a:p>
          <a:p>
            <a:pPr marL="265176" indent="-265176" eaLnBrk="1" fontAlgn="auto" hangingPunct="1">
              <a:spcAft>
                <a:spcPts val="0"/>
              </a:spcAft>
              <a:buFont typeface="Wingdings 2"/>
              <a:buChar char=""/>
              <a:defRPr/>
            </a:pPr>
            <a:r>
              <a:rPr lang="de-DE" dirty="0">
                <a:latin typeface="Times New Roman" pitchFamily="18" charset="0"/>
                <a:cs typeface="Times New Roman" pitchFamily="18" charset="0"/>
              </a:rPr>
              <a:t>Kaiser trafen sich, um Probleme zu besprechen und Staatsfeste zu begehen.</a:t>
            </a:r>
          </a:p>
          <a:p>
            <a:pPr marL="265176" indent="-265176" eaLnBrk="1" fontAlgn="auto" hangingPunct="1">
              <a:spcAft>
                <a:spcPts val="0"/>
              </a:spcAft>
              <a:buFont typeface="Wingdings 2"/>
              <a:buChar char=""/>
              <a:defRPr/>
            </a:pPr>
            <a:endParaRPr lang="de-DE" dirty="0"/>
          </a:p>
        </p:txBody>
      </p:sp>
      <p:pic>
        <p:nvPicPr>
          <p:cNvPr id="13315" name="Inhaltsplatzhalter 5" descr="640px-Venice_–_The_Tetrarchs_03.jpg">
            <a:extLst>
              <a:ext uri="{FF2B5EF4-FFF2-40B4-BE49-F238E27FC236}">
                <a16:creationId xmlns:a16="http://schemas.microsoft.com/office/drawing/2014/main" id="{FA4B19E6-362F-554B-B23D-65E4686A04E7}"/>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143500" y="1143000"/>
            <a:ext cx="2643188" cy="3965575"/>
          </a:xfrm>
        </p:spPr>
      </p:pic>
      <p:sp>
        <p:nvSpPr>
          <p:cNvPr id="13316" name="Textfeld 6">
            <a:extLst>
              <a:ext uri="{FF2B5EF4-FFF2-40B4-BE49-F238E27FC236}">
                <a16:creationId xmlns:a16="http://schemas.microsoft.com/office/drawing/2014/main" id="{D00295DE-31A8-454B-8B78-26E20048E6BF}"/>
              </a:ext>
            </a:extLst>
          </p:cNvPr>
          <p:cNvSpPr txBox="1">
            <a:spLocks noChangeArrowheads="1"/>
          </p:cNvSpPr>
          <p:nvPr/>
        </p:nvSpPr>
        <p:spPr bwMode="auto">
          <a:xfrm>
            <a:off x="5143500" y="5214938"/>
            <a:ext cx="2643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latin typeface="Times New Roman" panose="02020603050405020304" pitchFamily="18" charset="0"/>
                <a:cs typeface="Times New Roman" panose="02020603050405020304" pitchFamily="18" charset="0"/>
              </a:rPr>
              <a:t>Die vier Tetrarchen; Markusdom, Venedig.</a:t>
            </a:r>
          </a:p>
        </p:txBody>
      </p:sp>
      <p:pic>
        <p:nvPicPr>
          <p:cNvPr id="2" name="Audio Recording 17.10.2021, 15:36:18" descr="Audio Recording 17.10.2021, 15:36:18">
            <a:hlinkClick r:id="" action="ppaction://media"/>
            <a:extLst>
              <a:ext uri="{FF2B5EF4-FFF2-40B4-BE49-F238E27FC236}">
                <a16:creationId xmlns:a16="http://schemas.microsoft.com/office/drawing/2014/main" id="{98838991-0AAA-C949-8B96-5F38EA7B3F7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30700" y="4827979"/>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0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Inhaltsplatzhalter 5">
            <a:extLst>
              <a:ext uri="{FF2B5EF4-FFF2-40B4-BE49-F238E27FC236}">
                <a16:creationId xmlns:a16="http://schemas.microsoft.com/office/drawing/2014/main" id="{86A46DDC-417C-0C46-9D76-69378A351C73}"/>
              </a:ext>
            </a:extLst>
          </p:cNvPr>
          <p:cNvSpPr>
            <a:spLocks noGrp="1"/>
          </p:cNvSpPr>
          <p:nvPr>
            <p:ph idx="1"/>
          </p:nvPr>
        </p:nvSpPr>
        <p:spPr>
          <a:xfrm>
            <a:off x="428625" y="500063"/>
            <a:ext cx="8183563" cy="4429125"/>
          </a:xfrm>
        </p:spPr>
        <p:txBody>
          <a:bodyPr/>
          <a:lstStyle/>
          <a:p>
            <a:pPr eaLnBrk="1" hangingPunct="1"/>
            <a:r>
              <a:rPr lang="de-DE" altLang="de-DE" dirty="0">
                <a:latin typeface="Times New Roman" panose="02020603050405020304" pitchFamily="18" charset="0"/>
                <a:cs typeface="Times New Roman" panose="02020603050405020304" pitchFamily="18" charset="0"/>
              </a:rPr>
              <a:t>Am 1. März 293 wurden Galerius und </a:t>
            </a:r>
            <a:r>
              <a:rPr lang="de-DE" altLang="de-DE" dirty="0" err="1">
                <a:latin typeface="Times New Roman" panose="02020603050405020304" pitchFamily="18" charset="0"/>
                <a:cs typeface="Times New Roman" panose="02020603050405020304" pitchFamily="18" charset="0"/>
              </a:rPr>
              <a:t>Constantius</a:t>
            </a:r>
            <a:r>
              <a:rPr lang="de-DE" altLang="de-DE" dirty="0">
                <a:latin typeface="Times New Roman" panose="02020603050405020304" pitchFamily="18" charset="0"/>
                <a:cs typeface="Times New Roman" panose="02020603050405020304" pitchFamily="18" charset="0"/>
              </a:rPr>
              <a:t> I. </a:t>
            </a:r>
            <a:r>
              <a:rPr lang="de-DE" altLang="de-DE" dirty="0" err="1">
                <a:latin typeface="Times New Roman" panose="02020603050405020304" pitchFamily="18" charset="0"/>
                <a:cs typeface="Times New Roman" panose="02020603050405020304" pitchFamily="18" charset="0"/>
              </a:rPr>
              <a:t>Chlorus</a:t>
            </a:r>
            <a:r>
              <a:rPr lang="de-DE" altLang="de-DE" dirty="0">
                <a:latin typeface="Times New Roman" panose="02020603050405020304" pitchFamily="18" charset="0"/>
                <a:cs typeface="Times New Roman" panose="02020603050405020304" pitchFamily="18" charset="0"/>
              </a:rPr>
              <a:t> zu </a:t>
            </a:r>
            <a:r>
              <a:rPr lang="de-DE" altLang="de-DE" dirty="0" err="1">
                <a:latin typeface="Times New Roman" panose="02020603050405020304" pitchFamily="18" charset="0"/>
                <a:cs typeface="Times New Roman" panose="02020603050405020304" pitchFamily="18" charset="0"/>
              </a:rPr>
              <a:t>Caesares</a:t>
            </a:r>
            <a:r>
              <a:rPr lang="de-DE" altLang="de-DE" dirty="0">
                <a:latin typeface="Times New Roman" panose="02020603050405020304" pitchFamily="18" charset="0"/>
                <a:cs typeface="Times New Roman" panose="02020603050405020304" pitchFamily="18" charset="0"/>
              </a:rPr>
              <a:t> erhoben. Diese waren den beiden </a:t>
            </a:r>
            <a:r>
              <a:rPr lang="de-DE" altLang="de-DE" dirty="0" err="1">
                <a:latin typeface="Times New Roman" panose="02020603050405020304" pitchFamily="18" charset="0"/>
                <a:cs typeface="Times New Roman" panose="02020603050405020304" pitchFamily="18" charset="0"/>
              </a:rPr>
              <a:t>Augusti</a:t>
            </a:r>
            <a:r>
              <a:rPr lang="de-DE" altLang="de-DE" dirty="0">
                <a:latin typeface="Times New Roman" panose="02020603050405020304" pitchFamily="18" charset="0"/>
                <a:cs typeface="Times New Roman" panose="02020603050405020304" pitchFamily="18" charset="0"/>
              </a:rPr>
              <a:t> Diocletian und </a:t>
            </a:r>
            <a:r>
              <a:rPr lang="de-DE" altLang="de-DE" dirty="0" err="1">
                <a:latin typeface="Times New Roman" panose="02020603050405020304" pitchFamily="18" charset="0"/>
                <a:cs typeface="Times New Roman" panose="02020603050405020304" pitchFamily="18" charset="0"/>
              </a:rPr>
              <a:t>Maximianus</a:t>
            </a:r>
            <a:r>
              <a:rPr lang="de-DE" altLang="de-DE" dirty="0">
                <a:latin typeface="Times New Roman" panose="02020603050405020304" pitchFamily="18" charset="0"/>
                <a:cs typeface="Times New Roman" panose="02020603050405020304" pitchFamily="18" charset="0"/>
              </a:rPr>
              <a:t> untergeordnet.</a:t>
            </a:r>
          </a:p>
          <a:p>
            <a:pPr eaLnBrk="1" hangingPunct="1"/>
            <a:r>
              <a:rPr lang="de-DE" altLang="de-DE" dirty="0">
                <a:latin typeface="Times New Roman" panose="02020603050405020304" pitchFamily="18" charset="0"/>
                <a:cs typeface="Times New Roman" panose="02020603050405020304" pitchFamily="18" charset="0"/>
              </a:rPr>
              <a:t>Da sie adoptiert wurden, waren sie zugleich designierte Nachfolger.</a:t>
            </a:r>
          </a:p>
          <a:p>
            <a:pPr eaLnBrk="1" hangingPunct="1"/>
            <a:r>
              <a:rPr lang="de-DE" altLang="de-DE" dirty="0">
                <a:latin typeface="Times New Roman" panose="02020603050405020304" pitchFamily="18" charset="0"/>
                <a:cs typeface="Times New Roman" panose="02020603050405020304" pitchFamily="18" charset="0"/>
              </a:rPr>
              <a:t>Die vier Herrscher teilten das Reich unter sich auf. </a:t>
            </a:r>
          </a:p>
          <a:p>
            <a:pPr eaLnBrk="1" hangingPunct="1">
              <a:buFont typeface="Wingdings 2" pitchFamily="2" charset="2"/>
              <a:buNone/>
            </a:pPr>
            <a:r>
              <a:rPr lang="de-DE" altLang="de-DE" dirty="0">
                <a:latin typeface="Times New Roman" panose="02020603050405020304" pitchFamily="18" charset="0"/>
                <a:cs typeface="Times New Roman" panose="02020603050405020304" pitchFamily="18" charset="0"/>
              </a:rPr>
              <a:t>	</a:t>
            </a:r>
            <a:r>
              <a:rPr lang="de-DE" altLang="de-DE" dirty="0" err="1">
                <a:latin typeface="Times New Roman" panose="02020603050405020304" pitchFamily="18" charset="0"/>
                <a:cs typeface="Times New Roman" panose="02020603050405020304" pitchFamily="18" charset="0"/>
              </a:rPr>
              <a:t>Osten:Diocletian</a:t>
            </a:r>
            <a:r>
              <a:rPr lang="de-DE" altLang="de-DE" dirty="0">
                <a:latin typeface="Times New Roman" panose="02020603050405020304" pitchFamily="18" charset="0"/>
                <a:cs typeface="Times New Roman" panose="02020603050405020304" pitchFamily="18" charset="0"/>
              </a:rPr>
              <a:t> und Galerius</a:t>
            </a:r>
          </a:p>
          <a:p>
            <a:pPr eaLnBrk="1" hangingPunct="1">
              <a:buFont typeface="Wingdings 2" pitchFamily="2" charset="2"/>
              <a:buNone/>
            </a:pPr>
            <a:r>
              <a:rPr lang="de-DE" altLang="de-DE" dirty="0">
                <a:latin typeface="Times New Roman" panose="02020603050405020304" pitchFamily="18" charset="0"/>
                <a:cs typeface="Times New Roman" panose="02020603050405020304" pitchFamily="18" charset="0"/>
              </a:rPr>
              <a:t>	Westen: </a:t>
            </a:r>
            <a:r>
              <a:rPr lang="de-DE" altLang="de-DE" dirty="0" err="1">
                <a:latin typeface="Times New Roman" panose="02020603050405020304" pitchFamily="18" charset="0"/>
                <a:cs typeface="Times New Roman" panose="02020603050405020304" pitchFamily="18" charset="0"/>
              </a:rPr>
              <a:t>Maximianus</a:t>
            </a:r>
            <a:r>
              <a:rPr lang="de-DE" altLang="de-DE" dirty="0">
                <a:latin typeface="Times New Roman" panose="02020603050405020304" pitchFamily="18" charset="0"/>
                <a:cs typeface="Times New Roman" panose="02020603050405020304" pitchFamily="18" charset="0"/>
              </a:rPr>
              <a:t> und </a:t>
            </a:r>
            <a:r>
              <a:rPr lang="de-DE" altLang="de-DE" dirty="0" err="1">
                <a:latin typeface="Times New Roman" panose="02020603050405020304" pitchFamily="18" charset="0"/>
                <a:cs typeface="Times New Roman" panose="02020603050405020304" pitchFamily="18" charset="0"/>
              </a:rPr>
              <a:t>Constantius</a:t>
            </a:r>
            <a:r>
              <a:rPr lang="de-DE" altLang="de-DE" dirty="0">
                <a:latin typeface="Times New Roman" panose="02020603050405020304" pitchFamily="18" charset="0"/>
                <a:cs typeface="Times New Roman" panose="02020603050405020304" pitchFamily="18" charset="0"/>
              </a:rPr>
              <a:t> </a:t>
            </a:r>
            <a:r>
              <a:rPr lang="de-DE" altLang="de-DE" dirty="0" err="1">
                <a:latin typeface="Times New Roman" panose="02020603050405020304" pitchFamily="18" charset="0"/>
                <a:cs typeface="Times New Roman" panose="02020603050405020304" pitchFamily="18" charset="0"/>
              </a:rPr>
              <a:t>Chlorus</a:t>
            </a:r>
            <a:endParaRPr lang="de-DE" altLang="de-DE" dirty="0">
              <a:latin typeface="Times New Roman" panose="02020603050405020304" pitchFamily="18" charset="0"/>
              <a:cs typeface="Times New Roman" panose="02020603050405020304" pitchFamily="18" charset="0"/>
            </a:endParaRPr>
          </a:p>
          <a:p>
            <a:pPr eaLnBrk="1" hangingPunct="1"/>
            <a:r>
              <a:rPr lang="de-DE" altLang="de-DE" dirty="0">
                <a:latin typeface="Times New Roman" panose="02020603050405020304" pitchFamily="18" charset="0"/>
                <a:cs typeface="Times New Roman" panose="02020603050405020304" pitchFamily="18" charset="0"/>
              </a:rPr>
              <a:t>Nach 20 Jahren sollten die </a:t>
            </a:r>
            <a:r>
              <a:rPr lang="de-DE" altLang="de-DE" i="1" dirty="0" err="1">
                <a:latin typeface="Times New Roman" panose="02020603050405020304" pitchFamily="18" charset="0"/>
                <a:cs typeface="Times New Roman" panose="02020603050405020304" pitchFamily="18" charset="0"/>
              </a:rPr>
              <a:t>Augusti</a:t>
            </a:r>
            <a:r>
              <a:rPr lang="de-DE" altLang="de-DE" dirty="0">
                <a:latin typeface="Times New Roman" panose="02020603050405020304" pitchFamily="18" charset="0"/>
                <a:cs typeface="Times New Roman" panose="02020603050405020304" pitchFamily="18" charset="0"/>
              </a:rPr>
              <a:t> zurücktreten, die </a:t>
            </a:r>
            <a:r>
              <a:rPr lang="de-DE" altLang="de-DE" i="1" dirty="0" err="1">
                <a:latin typeface="Times New Roman" panose="02020603050405020304" pitchFamily="18" charset="0"/>
                <a:cs typeface="Times New Roman" panose="02020603050405020304" pitchFamily="18" charset="0"/>
              </a:rPr>
              <a:t>Caesares</a:t>
            </a:r>
            <a:r>
              <a:rPr lang="de-DE" altLang="de-DE" dirty="0">
                <a:latin typeface="Times New Roman" panose="02020603050405020304" pitchFamily="18" charset="0"/>
                <a:cs typeface="Times New Roman" panose="02020603050405020304" pitchFamily="18" charset="0"/>
              </a:rPr>
              <a:t> an ihre Stelle treten, die wiederum zwei </a:t>
            </a:r>
            <a:r>
              <a:rPr lang="de-DE" altLang="de-DE" i="1" dirty="0" err="1">
                <a:latin typeface="Times New Roman" panose="02020603050405020304" pitchFamily="18" charset="0"/>
                <a:cs typeface="Times New Roman" panose="02020603050405020304" pitchFamily="18" charset="0"/>
              </a:rPr>
              <a:t>Caesares</a:t>
            </a:r>
            <a:r>
              <a:rPr lang="de-DE" altLang="de-DE" dirty="0">
                <a:latin typeface="Times New Roman" panose="02020603050405020304" pitchFamily="18" charset="0"/>
                <a:cs typeface="Times New Roman" panose="02020603050405020304" pitchFamily="18" charset="0"/>
              </a:rPr>
              <a:t> als ihre Stellvertreter ernennen sollten.</a:t>
            </a:r>
          </a:p>
        </p:txBody>
      </p:sp>
      <p:pic>
        <p:nvPicPr>
          <p:cNvPr id="2" name="Audio Recording 17.10.2021, 15:44:15" descr="Audio Recording 17.10.2021, 15:44:15">
            <a:hlinkClick r:id="" action="ppaction://media"/>
            <a:extLst>
              <a:ext uri="{FF2B5EF4-FFF2-40B4-BE49-F238E27FC236}">
                <a16:creationId xmlns:a16="http://schemas.microsoft.com/office/drawing/2014/main" id="{70C21ADD-E88B-A841-9B9B-0F34D9A43B5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96336" y="230822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3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nymed">
  <a:themeElements>
    <a:clrScheme name="Ganymed">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anymed">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0</TotalTime>
  <Words>1405</Words>
  <Application>Microsoft Macintosh PowerPoint</Application>
  <PresentationFormat>Bildschirmpräsentation (4:3)</PresentationFormat>
  <Paragraphs>111</Paragraphs>
  <Slides>21</Slides>
  <Notes>1</Notes>
  <HiddenSlides>0</HiddenSlides>
  <MMClips>21</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21</vt:i4>
      </vt:variant>
    </vt:vector>
  </HeadingPairs>
  <TitlesOfParts>
    <vt:vector size="27" baseType="lpstr">
      <vt:lpstr>Arial</vt:lpstr>
      <vt:lpstr>Calibri</vt:lpstr>
      <vt:lpstr>Times New Roman</vt:lpstr>
      <vt:lpstr>Verdana</vt:lpstr>
      <vt:lpstr>Wingdings 2</vt:lpstr>
      <vt:lpstr>Ganymed</vt:lpstr>
      <vt:lpstr>Diocletian und die Tetrarchie</vt:lpstr>
      <vt:lpstr>Die Vorgeschichte</vt:lpstr>
      <vt:lpstr>Diocletian</vt:lpstr>
      <vt:lpstr>PowerPoint-Präsentation</vt:lpstr>
      <vt:lpstr>Das römische Reich vor Diocletian</vt:lpstr>
      <vt:lpstr>Die Tetrarchie</vt:lpstr>
      <vt:lpstr>Lactantius, De mortibus persecutorum 18, 5</vt:lpstr>
      <vt:lpstr>PowerPoint-Präsentation</vt:lpstr>
      <vt:lpstr>PowerPoint-Präsentation</vt:lpstr>
      <vt:lpstr>Die vier Herrschaftsbereiche</vt:lpstr>
      <vt:lpstr>Religiöse Legitimation</vt:lpstr>
      <vt:lpstr>Reichsreformen</vt:lpstr>
      <vt:lpstr>Verwaltungsreform</vt:lpstr>
      <vt:lpstr>Steuersystem</vt:lpstr>
      <vt:lpstr>PowerPoint-Präsentation</vt:lpstr>
      <vt:lpstr>Militärreform</vt:lpstr>
      <vt:lpstr>Höchstpreisedikt</vt:lpstr>
      <vt:lpstr>Hofzeremoniell</vt:lpstr>
      <vt:lpstr>PowerPoint-Präsentation</vt:lpstr>
      <vt:lpstr>PowerPoint-Präsentation</vt:lpstr>
      <vt:lpstr>Christenverfolgung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Diocletian und die Tetrarchie</dc:title>
  <dc:creator>Klär</dc:creator>
  <cp:lastModifiedBy>Timo Klär</cp:lastModifiedBy>
  <cp:revision>39</cp:revision>
  <dcterms:created xsi:type="dcterms:W3CDTF">2014-10-28T11:17:26Z</dcterms:created>
  <dcterms:modified xsi:type="dcterms:W3CDTF">2021-10-29T12:14:12Z</dcterms:modified>
</cp:coreProperties>
</file>