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5"/>
  </p:notesMasterIdLst>
  <p:handoutMasterIdLst>
    <p:handoutMasterId r:id="rId6"/>
  </p:handoutMasterIdLst>
  <p:sldIdLst>
    <p:sldId id="256" r:id="rId2"/>
    <p:sldId id="265" r:id="rId3"/>
    <p:sldId id="268" r:id="rId4"/>
  </p:sldIdLst>
  <p:sldSz cx="12192000" cy="6858000"/>
  <p:notesSz cx="6858000" cy="9144000"/>
  <p:defaultTextStyle>
    <a:defPPr>
      <a:defRPr lang="de-DE"/>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55">
          <p15:clr>
            <a:srgbClr val="A4A3A4"/>
          </p15:clr>
        </p15:guide>
        <p15:guide id="4" orient="horz" pos="482">
          <p15:clr>
            <a:srgbClr val="A4A3A4"/>
          </p15:clr>
        </p15:guide>
        <p15:guide id="5" pos="6799">
          <p15:clr>
            <a:srgbClr val="A4A3A4"/>
          </p15:clr>
        </p15:guide>
        <p15:guide id="6" orient="horz" pos="845">
          <p15:clr>
            <a:srgbClr val="A4A3A4"/>
          </p15:clr>
        </p15:guide>
        <p15:guide id="7" pos="1023">
          <p15:clr>
            <a:srgbClr val="A4A3A4"/>
          </p15:clr>
        </p15:guide>
        <p15:guide id="8" orient="horz" pos="980">
          <p15:clr>
            <a:srgbClr val="A4A3A4"/>
          </p15:clr>
        </p15:guide>
        <p15:guide id="9" pos="7441">
          <p15:clr>
            <a:srgbClr val="A4A3A4"/>
          </p15:clr>
        </p15:guide>
        <p15:guide id="10" pos="305">
          <p15:clr>
            <a:srgbClr val="A4A3A4"/>
          </p15:clr>
        </p15:guide>
        <p15:guide id="11" pos="4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06B"/>
    <a:srgbClr val="01283F"/>
    <a:srgbClr val="595959"/>
    <a:srgbClr val="5D7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4660" autoAdjust="0"/>
  </p:normalViewPr>
  <p:slideViewPr>
    <p:cSldViewPr snapToObjects="1">
      <p:cViewPr varScale="1">
        <p:scale>
          <a:sx n="114" d="100"/>
          <a:sy n="114" d="100"/>
        </p:scale>
        <p:origin x="564" y="102"/>
      </p:cViewPr>
      <p:guideLst>
        <p:guide orient="horz" pos="2160"/>
        <p:guide pos="3840"/>
        <p:guide orient="horz" pos="255"/>
        <p:guide orient="horz" pos="482"/>
        <p:guide pos="6799"/>
        <p:guide orient="horz" pos="845"/>
        <p:guide pos="1023"/>
        <p:guide orient="horz" pos="980"/>
        <p:guide pos="7441"/>
        <p:guide pos="305"/>
        <p:guide pos="4248"/>
      </p:guideLst>
    </p:cSldViewPr>
  </p:slideViewPr>
  <p:outlineViewPr>
    <p:cViewPr>
      <p:scale>
        <a:sx n="33" d="100"/>
        <a:sy n="33" d="100"/>
      </p:scale>
      <p:origin x="18" y="109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CD58586-DA46-4585-914A-B9545ACEE276}" type="slidenum">
              <a:rPr lang="de-DE" altLang="de-DE"/>
              <a:pPr>
                <a:defRPr/>
              </a:pPr>
              <a:t>‹Nr.›</a:t>
            </a:fld>
            <a:endParaRPr lang="de-DE" altLang="de-DE"/>
          </a:p>
        </p:txBody>
      </p:sp>
    </p:spTree>
    <p:extLst>
      <p:ext uri="{BB962C8B-B14F-4D97-AF65-F5344CB8AC3E}">
        <p14:creationId xmlns:p14="http://schemas.microsoft.com/office/powerpoint/2010/main" val="17284639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DE" noProof="0"/>
              <a:t>Mastertextformat bearbeiten</a:t>
            </a:r>
          </a:p>
          <a:p>
            <a:pPr lvl="0"/>
            <a:r>
              <a:rPr lang="de-DE" noProof="0"/>
              <a:t>Zweite Ebene</a:t>
            </a:r>
          </a:p>
          <a:p>
            <a:pPr lvl="0"/>
            <a:r>
              <a:rPr lang="de-DE" noProof="0"/>
              <a:t>Dritte Ebene</a:t>
            </a:r>
          </a:p>
          <a:p>
            <a:pPr lvl="0"/>
            <a:r>
              <a:rPr lang="de-DE" noProof="0"/>
              <a:t>Vierte Ebene</a:t>
            </a:r>
          </a:p>
          <a:p>
            <a:pPr lvl="0"/>
            <a:r>
              <a:rPr lang="de-DE" noProof="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9581B4C-3AB1-49C3-8662-FB1C9B8FCAAE}" type="slidenum">
              <a:rPr lang="de-DE" altLang="de-DE"/>
              <a:pPr>
                <a:defRPr/>
              </a:pPr>
              <a:t>‹Nr.›</a:t>
            </a:fld>
            <a:endParaRPr lang="de-DE" altLang="de-DE"/>
          </a:p>
        </p:txBody>
      </p:sp>
    </p:spTree>
    <p:extLst>
      <p:ext uri="{BB962C8B-B14F-4D97-AF65-F5344CB8AC3E}">
        <p14:creationId xmlns:p14="http://schemas.microsoft.com/office/powerpoint/2010/main" val="344516975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742950" indent="-285750" algn="l" defTabSz="457200" rtl="0" eaLnBrk="0" fontAlgn="base" hangingPunct="0">
      <a:spcBef>
        <a:spcPct val="30000"/>
      </a:spcBef>
      <a:spcAft>
        <a:spcPct val="0"/>
      </a:spcAft>
      <a:defRPr sz="1200" kern="1200">
        <a:solidFill>
          <a:schemeClr val="tx1"/>
        </a:solidFill>
        <a:latin typeface="+mn-lt"/>
        <a:ea typeface="+mn-ea"/>
        <a:cs typeface="+mn-cs"/>
      </a:defRPr>
    </a:lvl2pPr>
    <a:lvl3pPr marL="1143000" indent="-228600" algn="l" defTabSz="457200" rtl="0" eaLnBrk="0" fontAlgn="base" hangingPunct="0">
      <a:spcBef>
        <a:spcPct val="30000"/>
      </a:spcBef>
      <a:spcAft>
        <a:spcPct val="0"/>
      </a:spcAft>
      <a:defRPr sz="1200" kern="1200">
        <a:solidFill>
          <a:schemeClr val="tx1"/>
        </a:solidFill>
        <a:latin typeface="+mn-lt"/>
        <a:ea typeface="+mn-ea"/>
        <a:cs typeface="+mn-cs"/>
      </a:defRPr>
    </a:lvl3pPr>
    <a:lvl4pPr marL="1600200" indent="-228600" algn="l" defTabSz="457200" rtl="0" eaLnBrk="0" fontAlgn="base" hangingPunct="0">
      <a:spcBef>
        <a:spcPct val="30000"/>
      </a:spcBef>
      <a:spcAft>
        <a:spcPct val="0"/>
      </a:spcAft>
      <a:defRPr sz="1200" kern="1200">
        <a:solidFill>
          <a:schemeClr val="tx1"/>
        </a:solidFill>
        <a:latin typeface="+mn-lt"/>
        <a:ea typeface="+mn-ea"/>
        <a:cs typeface="+mn-cs"/>
      </a:defRPr>
    </a:lvl4pPr>
    <a:lvl5pPr marL="2057400" indent="-2286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i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6" name="Grafik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3413" y="433388"/>
            <a:ext cx="9906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4463818" y="2511726"/>
            <a:ext cx="7008779" cy="1437521"/>
          </a:xfrm>
          <a:prstGeom prst="rect">
            <a:avLst/>
          </a:prstGeom>
        </p:spPr>
        <p:txBody>
          <a:bodyPr/>
          <a:lstStyle>
            <a:lvl1pPr algn="l">
              <a:defRPr sz="3200">
                <a:solidFill>
                  <a:schemeClr val="tx2"/>
                </a:solidFill>
                <a:latin typeface="Segoe UI" panose="020B0502040204020203" pitchFamily="34" charset="0"/>
                <a:cs typeface="Segoe UI" panose="020B0502040204020203" pitchFamily="34" charset="0"/>
              </a:defRPr>
            </a:lvl1pPr>
          </a:lstStyle>
          <a:p>
            <a:r>
              <a:rPr lang="de-DE"/>
              <a:t>Titelmasterformat durch Klicken bearbeiten</a:t>
            </a:r>
            <a:endParaRPr lang="de-DE" dirty="0"/>
          </a:p>
        </p:txBody>
      </p:sp>
      <p:sp>
        <p:nvSpPr>
          <p:cNvPr id="3" name="Untertitel 2"/>
          <p:cNvSpPr>
            <a:spLocks noGrp="1"/>
          </p:cNvSpPr>
          <p:nvPr>
            <p:ph type="subTitle" idx="1"/>
          </p:nvPr>
        </p:nvSpPr>
        <p:spPr>
          <a:xfrm>
            <a:off x="4463818" y="3951886"/>
            <a:ext cx="7008779" cy="1637355"/>
          </a:xfrm>
          <a:prstGeom prst="rect">
            <a:avLst/>
          </a:prstGeom>
        </p:spPr>
        <p:txBody>
          <a:bodyPr/>
          <a:lstStyle>
            <a:lvl1pPr marL="0" indent="0" algn="l">
              <a:lnSpc>
                <a:spcPct val="130000"/>
              </a:lnSpc>
              <a:buNone/>
              <a:defRPr sz="2000" baseline="0">
                <a:solidFill>
                  <a:schemeClr val="tx2"/>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pic>
        <p:nvPicPr>
          <p:cNvPr id="7" name="Grafik 9"/>
          <p:cNvPicPr>
            <a:picLocks noChangeAspect="1"/>
          </p:cNvPicPr>
          <p:nvPr userDrawn="1"/>
        </p:nvPicPr>
        <p:blipFill>
          <a:blip r:embed="rId3">
            <a:extLst>
              <a:ext uri="{28A0092B-C50C-407E-A947-70E740481C1C}">
                <a14:useLocalDpi xmlns:a14="http://schemas.microsoft.com/office/drawing/2010/main" val="0"/>
              </a:ext>
            </a:extLst>
          </a:blip>
          <a:srcRect l="50375"/>
          <a:stretch>
            <a:fillRect/>
          </a:stretch>
        </p:blipFill>
        <p:spPr bwMode="auto">
          <a:xfrm>
            <a:off x="0" y="19050"/>
            <a:ext cx="3024188"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pieren 8"/>
          <p:cNvGrpSpPr/>
          <p:nvPr userDrawn="1"/>
        </p:nvGrpSpPr>
        <p:grpSpPr>
          <a:xfrm>
            <a:off x="9848800" y="332656"/>
            <a:ext cx="722363" cy="522288"/>
            <a:chOff x="9848800" y="485775"/>
            <a:chExt cx="722363" cy="522288"/>
          </a:xfrm>
        </p:grpSpPr>
        <p:cxnSp>
          <p:nvCxnSpPr>
            <p:cNvPr id="10" name="Gerade Verbindung 15"/>
            <p:cNvCxnSpPr/>
            <p:nvPr userDrawn="1"/>
          </p:nvCxnSpPr>
          <p:spPr>
            <a:xfrm rot="5400000">
              <a:off x="10309225" y="746125"/>
              <a:ext cx="522288" cy="1588"/>
            </a:xfrm>
            <a:prstGeom prst="line">
              <a:avLst/>
            </a:prstGeom>
            <a:ln w="635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Grafik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48800" y="521112"/>
              <a:ext cx="548365" cy="468000"/>
            </a:xfrm>
            <a:prstGeom prst="rect">
              <a:avLst/>
            </a:prstGeom>
          </p:spPr>
        </p:pic>
      </p:grpSp>
    </p:spTree>
    <p:extLst>
      <p:ext uri="{BB962C8B-B14F-4D97-AF65-F5344CB8AC3E}">
        <p14:creationId xmlns:p14="http://schemas.microsoft.com/office/powerpoint/2010/main" val="950337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Text-Kombi-5-Aufzählung links">
    <p:spTree>
      <p:nvGrpSpPr>
        <p:cNvPr id="1" name=""/>
        <p:cNvGrpSpPr/>
        <p:nvPr/>
      </p:nvGrpSpPr>
      <p:grpSpPr>
        <a:xfrm>
          <a:off x="0" y="0"/>
          <a:ext cx="0" cy="0"/>
          <a:chOff x="0" y="0"/>
          <a:chExt cx="0" cy="0"/>
        </a:xfrm>
      </p:grpSpPr>
      <p:sp>
        <p:nvSpPr>
          <p:cNvPr id="4" name="Rechteck 18"/>
          <p:cNvSpPr>
            <a:spLocks noChangeArrowheads="1"/>
          </p:cNvSpPr>
          <p:nvPr userDrawn="1"/>
        </p:nvSpPr>
        <p:spPr bwMode="auto">
          <a:xfrm flipH="1">
            <a:off x="-6350" y="6254750"/>
            <a:ext cx="12204700" cy="603250"/>
          </a:xfrm>
          <a:prstGeom prst="rect">
            <a:avLst/>
          </a:prstGeom>
          <a:solidFill>
            <a:schemeClr val="tx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cxnSp>
        <p:nvCxnSpPr>
          <p:cNvPr id="5" name="Gerade Verbindung 14"/>
          <p:cNvCxnSpPr/>
          <p:nvPr userDrawn="1"/>
        </p:nvCxnSpPr>
        <p:spPr>
          <a:xfrm rot="5400000">
            <a:off x="1367632" y="6595269"/>
            <a:ext cx="522287" cy="317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Gerade Verbindung 15"/>
          <p:cNvCxnSpPr/>
          <p:nvPr userDrawn="1"/>
        </p:nvCxnSpPr>
        <p:spPr>
          <a:xfrm rot="5400000">
            <a:off x="10541000" y="6596063"/>
            <a:ext cx="522287" cy="1588"/>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Rechteck 18"/>
          <p:cNvSpPr>
            <a:spLocks noChangeArrowheads="1"/>
          </p:cNvSpPr>
          <p:nvPr userDrawn="1"/>
        </p:nvSpPr>
        <p:spPr bwMode="auto">
          <a:xfrm flipH="1">
            <a:off x="0" y="6261100"/>
            <a:ext cx="12203113" cy="53975"/>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8" name="Rechteck 18"/>
          <p:cNvSpPr>
            <a:spLocks noChangeArrowheads="1"/>
          </p:cNvSpPr>
          <p:nvPr userDrawn="1"/>
        </p:nvSpPr>
        <p:spPr bwMode="auto">
          <a:xfrm flipH="1" flipV="1">
            <a:off x="0" y="0"/>
            <a:ext cx="9555163" cy="44450"/>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9" name="Rechteck 18"/>
          <p:cNvSpPr>
            <a:spLocks noChangeArrowheads="1"/>
          </p:cNvSpPr>
          <p:nvPr userDrawn="1"/>
        </p:nvSpPr>
        <p:spPr bwMode="auto">
          <a:xfrm flipH="1" flipV="1">
            <a:off x="9551988" y="0"/>
            <a:ext cx="2640012" cy="22225"/>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dirty="0">
              <a:solidFill>
                <a:srgbClr val="FFFFFF"/>
              </a:solidFill>
              <a:latin typeface="Calibri" panose="020F0502020204030204" pitchFamily="34" charset="0"/>
            </a:endParaRPr>
          </a:p>
        </p:txBody>
      </p:sp>
      <p:pic>
        <p:nvPicPr>
          <p:cNvPr id="10" name="Bild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8963" y="388938"/>
            <a:ext cx="11080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0"/>
          <p:cNvSpPr/>
          <p:nvPr userDrawn="1"/>
        </p:nvSpPr>
        <p:spPr>
          <a:xfrm>
            <a:off x="6097588" y="1349375"/>
            <a:ext cx="6089650" cy="4905375"/>
          </a:xfrm>
          <a:prstGeom prst="rect">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27" name="Textplatzhalter 26"/>
          <p:cNvSpPr>
            <a:spLocks noGrp="1"/>
          </p:cNvSpPr>
          <p:nvPr>
            <p:ph type="body" sz="quarter" idx="10"/>
          </p:nvPr>
        </p:nvSpPr>
        <p:spPr>
          <a:xfrm>
            <a:off x="397933" y="349044"/>
            <a:ext cx="8866419" cy="685800"/>
          </a:xfrm>
          <a:prstGeom prst="rect">
            <a:avLst/>
          </a:prstGeom>
        </p:spPr>
        <p:txBody>
          <a:bodyPr vert="horz"/>
          <a:lstStyle>
            <a:lvl1pPr marL="0" indent="0">
              <a:buFont typeface="Lucida Grande"/>
              <a:buNone/>
              <a:defRPr sz="3000">
                <a:solidFill>
                  <a:schemeClr val="tx2"/>
                </a:solidFill>
                <a:latin typeface="Segoe UI" panose="020B0502040204020203" pitchFamily="34" charset="0"/>
                <a:cs typeface="Segoe UI" panose="020B0502040204020203" pitchFamily="34" charset="0"/>
              </a:defRPr>
            </a:lvl1pPr>
            <a:lvl2pPr>
              <a:defRPr sz="900">
                <a:latin typeface="Verdana"/>
                <a:cs typeface="Verdana"/>
              </a:defRPr>
            </a:lvl2pPr>
            <a:lvl3pPr>
              <a:defRPr sz="900">
                <a:latin typeface="Verdana"/>
                <a:cs typeface="Verdana"/>
              </a:defRPr>
            </a:lvl3pPr>
            <a:lvl4pPr>
              <a:defRPr sz="900">
                <a:latin typeface="Verdana"/>
                <a:cs typeface="Verdana"/>
              </a:defRPr>
            </a:lvl4pPr>
            <a:lvl5pPr>
              <a:defRPr sz="900">
                <a:latin typeface="Verdana"/>
                <a:cs typeface="Verdana"/>
              </a:defRPr>
            </a:lvl5pPr>
          </a:lstStyle>
          <a:p>
            <a:pPr lvl="0"/>
            <a:r>
              <a:rPr lang="de-DE"/>
              <a:t>Textmasterformat bearbeiten</a:t>
            </a:r>
          </a:p>
        </p:txBody>
      </p:sp>
      <p:sp>
        <p:nvSpPr>
          <p:cNvPr id="15" name="Content Placeholder 2"/>
          <p:cNvSpPr>
            <a:spLocks noGrp="1"/>
          </p:cNvSpPr>
          <p:nvPr>
            <p:ph idx="1"/>
          </p:nvPr>
        </p:nvSpPr>
        <p:spPr>
          <a:xfrm>
            <a:off x="485392" y="1345199"/>
            <a:ext cx="5049839" cy="4913312"/>
          </a:xfrm>
          <a:prstGeom prst="rect">
            <a:avLst/>
          </a:prstGeom>
        </p:spPr>
        <p:txBody>
          <a:bodyPr lIns="0" tIns="46800"/>
          <a:lstStyle>
            <a:lvl1pPr marL="342900" indent="-342900">
              <a:lnSpc>
                <a:spcPct val="100000"/>
              </a:lnSpc>
              <a:spcBef>
                <a:spcPts val="1000"/>
              </a:spcBef>
              <a:buFont typeface="Arial" panose="020B0604020202020204" pitchFamily="34" charset="0"/>
              <a:buChar char="•"/>
              <a:defRPr sz="2400">
                <a:solidFill>
                  <a:schemeClr val="tx2"/>
                </a:solidFill>
                <a:latin typeface="Segoe UI" panose="020B0502040204020203" pitchFamily="34" charset="0"/>
                <a:cs typeface="Segoe UI" panose="020B0502040204020203" pitchFamily="34" charset="0"/>
              </a:defRPr>
            </a:lvl1pPr>
            <a:lvl2pPr marL="742950" indent="-285750">
              <a:spcBef>
                <a:spcPts val="1000"/>
              </a:spcBef>
              <a:buFont typeface="Arial" panose="020B0604020202020204" pitchFamily="34" charset="0"/>
              <a:buChar char="•"/>
              <a:defRPr sz="2000">
                <a:solidFill>
                  <a:schemeClr val="tx2"/>
                </a:solidFill>
                <a:latin typeface="Segoe UI" panose="020B0502040204020203" pitchFamily="34" charset="0"/>
                <a:cs typeface="Segoe UI" panose="020B0502040204020203" pitchFamily="34" charset="0"/>
              </a:defRPr>
            </a:lvl2pPr>
            <a:lvl3pPr marL="1143000" indent="-228600">
              <a:spcBef>
                <a:spcPts val="1000"/>
              </a:spcBef>
              <a:buFont typeface="Arial" panose="020B0604020202020204" pitchFamily="34" charset="0"/>
              <a:buChar char="•"/>
              <a:defRPr sz="1600">
                <a:solidFill>
                  <a:schemeClr val="tx2"/>
                </a:solidFill>
                <a:latin typeface="Segoe UI" panose="020B0502040204020203" pitchFamily="34" charset="0"/>
                <a:cs typeface="Segoe UI" panose="020B0502040204020203" pitchFamily="34" charset="0"/>
              </a:defRPr>
            </a:lvl3pPr>
            <a:lvl4pPr marL="1600200" indent="-228600">
              <a:buFont typeface="Arial" panose="020B0604020202020204" pitchFamily="34" charset="0"/>
              <a:buChar char="•"/>
              <a:defRPr sz="2000">
                <a:solidFill>
                  <a:schemeClr val="tx2"/>
                </a:solidFill>
                <a:latin typeface="Segoe UI" panose="020B0502040204020203" pitchFamily="34" charset="0"/>
                <a:cs typeface="Segoe UI" panose="020B0502040204020203" pitchFamily="34" charset="0"/>
              </a:defRPr>
            </a:lvl4pPr>
            <a:lvl5pPr marL="2057400" indent="-228600">
              <a:buFont typeface="Arial" panose="020B0604020202020204" pitchFamily="34" charset="0"/>
              <a:buChar char="•"/>
              <a:defRPr sz="2000">
                <a:solidFill>
                  <a:schemeClr val="tx2"/>
                </a:solidFill>
                <a:latin typeface="Segoe UI" panose="020B0502040204020203" pitchFamily="34" charset="0"/>
                <a:cs typeface="Segoe UI" panose="020B0502040204020203" pitchFamily="34" charset="0"/>
              </a:defRPr>
            </a:lvl5pPr>
          </a:lstStyle>
          <a:p>
            <a:pPr lvl="0"/>
            <a:r>
              <a:rPr lang="de-DE"/>
              <a:t>Textmasterformat bearbeiten</a:t>
            </a:r>
          </a:p>
          <a:p>
            <a:pPr lvl="1"/>
            <a:r>
              <a:rPr lang="de-DE"/>
              <a:t>Zweite Ebene</a:t>
            </a:r>
          </a:p>
          <a:p>
            <a:pPr lvl="2"/>
            <a:r>
              <a:rPr lang="de-DE"/>
              <a:t>Dritte Ebene</a:t>
            </a:r>
          </a:p>
        </p:txBody>
      </p:sp>
      <p:sp>
        <p:nvSpPr>
          <p:cNvPr id="12" name="Fußzeilenplatzhalter 15"/>
          <p:cNvSpPr>
            <a:spLocks noGrp="1"/>
          </p:cNvSpPr>
          <p:nvPr>
            <p:ph type="ftr" sz="quarter" idx="11"/>
          </p:nvPr>
        </p:nvSpPr>
        <p:spPr>
          <a:xfrm>
            <a:off x="1625600" y="6416675"/>
            <a:ext cx="8985250" cy="365125"/>
          </a:xfrm>
        </p:spPr>
        <p:txBody>
          <a:bodyPr rtlCol="0"/>
          <a:lstStyle>
            <a:lvl1pPr algn="l">
              <a:defRPr sz="900">
                <a:solidFill>
                  <a:schemeClr val="bg1"/>
                </a:solidFill>
              </a:defRPr>
            </a:lvl1pPr>
          </a:lstStyle>
          <a:p>
            <a:pPr>
              <a:defRPr/>
            </a:pPr>
            <a:r>
              <a:rPr lang="de-DE"/>
              <a:t>Eva Kopp-Weber - FID</a:t>
            </a:r>
          </a:p>
        </p:txBody>
      </p:sp>
      <p:sp>
        <p:nvSpPr>
          <p:cNvPr id="13" name="Foliennummernplatzhalter 16"/>
          <p:cNvSpPr>
            <a:spLocks noGrp="1"/>
          </p:cNvSpPr>
          <p:nvPr>
            <p:ph type="sldNum" sz="quarter" idx="12"/>
          </p:nvPr>
        </p:nvSpPr>
        <p:spPr>
          <a:xfrm>
            <a:off x="10991850" y="6416675"/>
            <a:ext cx="1200150" cy="365125"/>
          </a:xfrm>
        </p:spPr>
        <p:txBody>
          <a:bodyPr/>
          <a:lstStyle>
            <a:lvl1pPr algn="l">
              <a:defRPr sz="900">
                <a:solidFill>
                  <a:schemeClr val="bg1"/>
                </a:solidFill>
              </a:defRPr>
            </a:lvl1pPr>
          </a:lstStyle>
          <a:p>
            <a:pPr>
              <a:defRPr/>
            </a:pPr>
            <a:fld id="{293CF4DE-E7B9-4A39-85BA-CD29C9A68641}" type="slidenum">
              <a:rPr lang="de-DE" altLang="de-DE"/>
              <a:pPr>
                <a:defRPr/>
              </a:pPr>
              <a:t>‹Nr.›</a:t>
            </a:fld>
            <a:endParaRPr lang="de-DE" altLang="de-DE" dirty="0"/>
          </a:p>
        </p:txBody>
      </p:sp>
      <p:sp>
        <p:nvSpPr>
          <p:cNvPr id="14" name="Datumsplatzhalter 17"/>
          <p:cNvSpPr>
            <a:spLocks noGrp="1"/>
          </p:cNvSpPr>
          <p:nvPr>
            <p:ph type="dt" sz="half" idx="13"/>
          </p:nvPr>
        </p:nvSpPr>
        <p:spPr>
          <a:xfrm>
            <a:off x="398463" y="6424613"/>
            <a:ext cx="1227137" cy="357187"/>
          </a:xfrm>
        </p:spPr>
        <p:txBody>
          <a:bodyPr rtlCol="0"/>
          <a:lstStyle>
            <a:lvl1pPr algn="r">
              <a:defRPr sz="900">
                <a:solidFill>
                  <a:schemeClr val="bg1"/>
                </a:solidFill>
                <a:latin typeface="Segoe UI" panose="020B0502040204020203" pitchFamily="34" charset="0"/>
                <a:cs typeface="Segoe UI" panose="020B0502040204020203" pitchFamily="34" charset="0"/>
              </a:defRPr>
            </a:lvl1pPr>
          </a:lstStyle>
          <a:p>
            <a:pPr>
              <a:defRPr/>
            </a:pPr>
            <a:r>
              <a:rPr lang="de-DE"/>
              <a:t>28.10.2020</a:t>
            </a:r>
            <a:endParaRPr lang="de-DE" dirty="0"/>
          </a:p>
        </p:txBody>
      </p:sp>
      <p:cxnSp>
        <p:nvCxnSpPr>
          <p:cNvPr id="17" name="Gerade Verbindung 15"/>
          <p:cNvCxnSpPr/>
          <p:nvPr userDrawn="1"/>
        </p:nvCxnSpPr>
        <p:spPr>
          <a:xfrm rot="5400000">
            <a:off x="10309225" y="746125"/>
            <a:ext cx="522288" cy="1588"/>
          </a:xfrm>
          <a:prstGeom prst="line">
            <a:avLst/>
          </a:prstGeom>
          <a:ln w="635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8" name="Grafik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8800" y="521112"/>
            <a:ext cx="548365" cy="468000"/>
          </a:xfrm>
          <a:prstGeom prst="rect">
            <a:avLst/>
          </a:prstGeom>
        </p:spPr>
      </p:pic>
    </p:spTree>
    <p:extLst>
      <p:ext uri="{BB962C8B-B14F-4D97-AF65-F5344CB8AC3E}">
        <p14:creationId xmlns:p14="http://schemas.microsoft.com/office/powerpoint/2010/main" val="220729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lie mit Platzierung zweites Logo">
    <p:spTree>
      <p:nvGrpSpPr>
        <p:cNvPr id="1" name=""/>
        <p:cNvGrpSpPr/>
        <p:nvPr/>
      </p:nvGrpSpPr>
      <p:grpSpPr>
        <a:xfrm>
          <a:off x="0" y="0"/>
          <a:ext cx="0" cy="0"/>
          <a:chOff x="0" y="0"/>
          <a:chExt cx="0" cy="0"/>
        </a:xfrm>
      </p:grpSpPr>
      <p:sp>
        <p:nvSpPr>
          <p:cNvPr id="4" name="Rechteck 18"/>
          <p:cNvSpPr>
            <a:spLocks noChangeArrowheads="1"/>
          </p:cNvSpPr>
          <p:nvPr userDrawn="1"/>
        </p:nvSpPr>
        <p:spPr bwMode="auto">
          <a:xfrm flipH="1">
            <a:off x="-6350" y="6254750"/>
            <a:ext cx="12204700" cy="603250"/>
          </a:xfrm>
          <a:prstGeom prst="rect">
            <a:avLst/>
          </a:prstGeom>
          <a:solidFill>
            <a:schemeClr val="tx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cxnSp>
        <p:nvCxnSpPr>
          <p:cNvPr id="5" name="Gerade Verbindung 14"/>
          <p:cNvCxnSpPr/>
          <p:nvPr userDrawn="1"/>
        </p:nvCxnSpPr>
        <p:spPr>
          <a:xfrm rot="5400000">
            <a:off x="1367632" y="6595269"/>
            <a:ext cx="522287" cy="317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Gerade Verbindung 15"/>
          <p:cNvCxnSpPr/>
          <p:nvPr userDrawn="1"/>
        </p:nvCxnSpPr>
        <p:spPr>
          <a:xfrm rot="5400000">
            <a:off x="10541000" y="6596063"/>
            <a:ext cx="522287" cy="1588"/>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Rechteck 18"/>
          <p:cNvSpPr>
            <a:spLocks noChangeArrowheads="1"/>
          </p:cNvSpPr>
          <p:nvPr userDrawn="1"/>
        </p:nvSpPr>
        <p:spPr bwMode="auto">
          <a:xfrm flipH="1">
            <a:off x="0" y="6261100"/>
            <a:ext cx="12203113" cy="53975"/>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8" name="Rechteck 18"/>
          <p:cNvSpPr>
            <a:spLocks noChangeArrowheads="1"/>
          </p:cNvSpPr>
          <p:nvPr userDrawn="1"/>
        </p:nvSpPr>
        <p:spPr bwMode="auto">
          <a:xfrm flipH="1" flipV="1">
            <a:off x="0" y="0"/>
            <a:ext cx="9555163" cy="44450"/>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9" name="Rechteck 18"/>
          <p:cNvSpPr>
            <a:spLocks noChangeArrowheads="1"/>
          </p:cNvSpPr>
          <p:nvPr userDrawn="1"/>
        </p:nvSpPr>
        <p:spPr bwMode="auto">
          <a:xfrm flipH="1" flipV="1">
            <a:off x="9551988" y="0"/>
            <a:ext cx="2640012" cy="22225"/>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dirty="0">
              <a:solidFill>
                <a:srgbClr val="FFFFFF"/>
              </a:solidFill>
              <a:latin typeface="Calibri" panose="020F0502020204030204" pitchFamily="34" charset="0"/>
            </a:endParaRPr>
          </a:p>
        </p:txBody>
      </p:sp>
      <p:pic>
        <p:nvPicPr>
          <p:cNvPr id="10" name="Bild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8963" y="388938"/>
            <a:ext cx="11080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Gerade Verbindung 15"/>
          <p:cNvCxnSpPr/>
          <p:nvPr userDrawn="1"/>
        </p:nvCxnSpPr>
        <p:spPr>
          <a:xfrm rot="5400000">
            <a:off x="10156825" y="593725"/>
            <a:ext cx="522288" cy="1588"/>
          </a:xfrm>
          <a:prstGeom prst="line">
            <a:avLst/>
          </a:prstGeom>
          <a:ln w="635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Textplatzhalter 26"/>
          <p:cNvSpPr>
            <a:spLocks noGrp="1"/>
          </p:cNvSpPr>
          <p:nvPr>
            <p:ph type="body" sz="quarter" idx="10"/>
          </p:nvPr>
        </p:nvSpPr>
        <p:spPr>
          <a:xfrm>
            <a:off x="397933" y="349044"/>
            <a:ext cx="7714291" cy="685800"/>
          </a:xfrm>
          <a:prstGeom prst="rect">
            <a:avLst/>
          </a:prstGeom>
        </p:spPr>
        <p:txBody>
          <a:bodyPr vert="horz"/>
          <a:lstStyle>
            <a:lvl1pPr marL="0" indent="0">
              <a:buFont typeface="Lucida Grande"/>
              <a:buNone/>
              <a:defRPr sz="3000">
                <a:solidFill>
                  <a:schemeClr val="tx2"/>
                </a:solidFill>
                <a:latin typeface="Segoe UI" panose="020B0502040204020203" pitchFamily="34" charset="0"/>
                <a:cs typeface="Segoe UI" panose="020B0502040204020203" pitchFamily="34" charset="0"/>
              </a:defRPr>
            </a:lvl1pPr>
            <a:lvl2pPr>
              <a:defRPr sz="900">
                <a:latin typeface="Verdana"/>
                <a:cs typeface="Verdana"/>
              </a:defRPr>
            </a:lvl2pPr>
            <a:lvl3pPr>
              <a:defRPr sz="900">
                <a:latin typeface="Verdana"/>
                <a:cs typeface="Verdana"/>
              </a:defRPr>
            </a:lvl3pPr>
            <a:lvl4pPr>
              <a:defRPr sz="900">
                <a:latin typeface="Verdana"/>
                <a:cs typeface="Verdana"/>
              </a:defRPr>
            </a:lvl4pPr>
            <a:lvl5pPr>
              <a:defRPr sz="900">
                <a:latin typeface="Verdana"/>
                <a:cs typeface="Verdana"/>
              </a:defRPr>
            </a:lvl5pPr>
          </a:lstStyle>
          <a:p>
            <a:pPr lvl="0"/>
            <a:r>
              <a:rPr lang="de-DE"/>
              <a:t>Textmasterformat bearbeiten</a:t>
            </a:r>
          </a:p>
        </p:txBody>
      </p:sp>
      <p:sp>
        <p:nvSpPr>
          <p:cNvPr id="16" name="Textplatzhalter 28"/>
          <p:cNvSpPr>
            <a:spLocks noGrp="1"/>
          </p:cNvSpPr>
          <p:nvPr>
            <p:ph type="body" sz="quarter" idx="11"/>
          </p:nvPr>
        </p:nvSpPr>
        <p:spPr>
          <a:xfrm>
            <a:off x="1630030" y="1350048"/>
            <a:ext cx="9163384" cy="4495800"/>
          </a:xfrm>
          <a:prstGeom prst="rect">
            <a:avLst/>
          </a:prstGeom>
        </p:spPr>
        <p:txBody>
          <a:bodyPr vert="horz" lIns="0"/>
          <a:lstStyle>
            <a:lvl1pPr marL="0" marR="0" indent="-342900" algn="l" defTabSz="457200" rtl="0" eaLnBrk="0" fontAlgn="base" latinLnBrk="0" hangingPunct="0">
              <a:lnSpc>
                <a:spcPct val="150000"/>
              </a:lnSpc>
              <a:spcBef>
                <a:spcPct val="20000"/>
              </a:spcBef>
              <a:spcAft>
                <a:spcPct val="0"/>
              </a:spcAft>
              <a:buClrTx/>
              <a:buSzTx/>
              <a:buFontTx/>
              <a:buNone/>
              <a:tabLst/>
              <a:defRPr sz="2400">
                <a:solidFill>
                  <a:schemeClr val="tx2"/>
                </a:solidFill>
                <a:latin typeface="Segoe UI" panose="020B0502040204020203" pitchFamily="34" charset="0"/>
                <a:cs typeface="Segoe UI" panose="020B0502040204020203" pitchFamily="34" charset="0"/>
              </a:defRPr>
            </a:lvl1pPr>
            <a:lvl2pPr marL="457200" indent="0" algn="l">
              <a:buFontTx/>
              <a:buNone/>
              <a:defRPr sz="1800">
                <a:solidFill>
                  <a:schemeClr val="tx2"/>
                </a:solidFill>
                <a:latin typeface="Segoe UI" panose="020B0502040204020203" pitchFamily="34" charset="0"/>
                <a:cs typeface="Segoe UI" panose="020B0502040204020203" pitchFamily="34" charset="0"/>
              </a:defRPr>
            </a:lvl2pPr>
            <a:lvl3pPr marL="914400" indent="0" algn="l">
              <a:buFontTx/>
              <a:buNone/>
              <a:defRPr sz="1800">
                <a:solidFill>
                  <a:schemeClr val="tx2"/>
                </a:solidFill>
                <a:latin typeface="Segoe UI" panose="020B0502040204020203" pitchFamily="34" charset="0"/>
                <a:cs typeface="Segoe UI" panose="020B0502040204020203" pitchFamily="34" charset="0"/>
              </a:defRPr>
            </a:lvl3pPr>
            <a:lvl4pPr marL="1371600" indent="0" algn="l">
              <a:buFontTx/>
              <a:buNone/>
              <a:defRPr sz="1800">
                <a:solidFill>
                  <a:schemeClr val="tx2"/>
                </a:solidFill>
                <a:latin typeface="Segoe UI" panose="020B0502040204020203" pitchFamily="34" charset="0"/>
                <a:cs typeface="Segoe UI" panose="020B0502040204020203" pitchFamily="34" charset="0"/>
              </a:defRPr>
            </a:lvl4pPr>
            <a:lvl5pPr marL="1828800" indent="0" algn="l">
              <a:buFontTx/>
              <a:buNone/>
              <a:defRPr sz="1800">
                <a:solidFill>
                  <a:schemeClr val="tx2"/>
                </a:solidFill>
                <a:latin typeface="Segoe UI" panose="020B0502040204020203" pitchFamily="34" charset="0"/>
                <a:cs typeface="Segoe UI" panose="020B0502040204020203" pitchFamily="34" charset="0"/>
              </a:defRPr>
            </a:lvl5pPr>
          </a:lstStyle>
          <a:p>
            <a:pPr lvl="0"/>
            <a:r>
              <a:rPr lang="de-DE"/>
              <a:t>Textmasterformat bearbeiten</a:t>
            </a:r>
          </a:p>
        </p:txBody>
      </p:sp>
      <p:sp>
        <p:nvSpPr>
          <p:cNvPr id="12" name="Fußzeilenplatzhalter 15"/>
          <p:cNvSpPr>
            <a:spLocks noGrp="1"/>
          </p:cNvSpPr>
          <p:nvPr>
            <p:ph type="ftr" sz="quarter" idx="12"/>
          </p:nvPr>
        </p:nvSpPr>
        <p:spPr>
          <a:xfrm>
            <a:off x="1625600" y="6416675"/>
            <a:ext cx="8985250" cy="365125"/>
          </a:xfrm>
        </p:spPr>
        <p:txBody>
          <a:bodyPr rtlCol="0"/>
          <a:lstStyle>
            <a:lvl1pPr algn="l">
              <a:defRPr sz="900">
                <a:solidFill>
                  <a:schemeClr val="bg1"/>
                </a:solidFill>
              </a:defRPr>
            </a:lvl1pPr>
          </a:lstStyle>
          <a:p>
            <a:pPr>
              <a:defRPr/>
            </a:pPr>
            <a:r>
              <a:rPr lang="de-DE"/>
              <a:t>Eva Kopp-Weber - FID</a:t>
            </a:r>
          </a:p>
        </p:txBody>
      </p:sp>
      <p:sp>
        <p:nvSpPr>
          <p:cNvPr id="13" name="Foliennummernplatzhalter 16"/>
          <p:cNvSpPr>
            <a:spLocks noGrp="1"/>
          </p:cNvSpPr>
          <p:nvPr>
            <p:ph type="sldNum" sz="quarter" idx="13"/>
          </p:nvPr>
        </p:nvSpPr>
        <p:spPr>
          <a:xfrm>
            <a:off x="10991850" y="6416675"/>
            <a:ext cx="1200150" cy="365125"/>
          </a:xfrm>
        </p:spPr>
        <p:txBody>
          <a:bodyPr/>
          <a:lstStyle>
            <a:lvl1pPr algn="l">
              <a:defRPr sz="900">
                <a:solidFill>
                  <a:schemeClr val="bg1"/>
                </a:solidFill>
              </a:defRPr>
            </a:lvl1pPr>
          </a:lstStyle>
          <a:p>
            <a:pPr>
              <a:defRPr/>
            </a:pPr>
            <a:fld id="{6CD1FB83-203C-41EE-8C47-FF8D51B47D55}" type="slidenum">
              <a:rPr lang="de-DE" altLang="de-DE"/>
              <a:pPr>
                <a:defRPr/>
              </a:pPr>
              <a:t>‹Nr.›</a:t>
            </a:fld>
            <a:endParaRPr lang="de-DE" altLang="de-DE" dirty="0"/>
          </a:p>
        </p:txBody>
      </p:sp>
      <p:sp>
        <p:nvSpPr>
          <p:cNvPr id="14" name="Datumsplatzhalter 17"/>
          <p:cNvSpPr>
            <a:spLocks noGrp="1"/>
          </p:cNvSpPr>
          <p:nvPr>
            <p:ph type="dt" sz="half" idx="14"/>
          </p:nvPr>
        </p:nvSpPr>
        <p:spPr>
          <a:xfrm>
            <a:off x="398463" y="6424613"/>
            <a:ext cx="1227137" cy="357187"/>
          </a:xfrm>
        </p:spPr>
        <p:txBody>
          <a:bodyPr rtlCol="0"/>
          <a:lstStyle>
            <a:lvl1pPr algn="r">
              <a:defRPr sz="900">
                <a:solidFill>
                  <a:schemeClr val="bg1"/>
                </a:solidFill>
                <a:latin typeface="Segoe UI" panose="020B0502040204020203" pitchFamily="34" charset="0"/>
                <a:cs typeface="Segoe UI" panose="020B0502040204020203" pitchFamily="34" charset="0"/>
              </a:defRPr>
            </a:lvl1pPr>
          </a:lstStyle>
          <a:p>
            <a:pPr>
              <a:defRPr/>
            </a:pPr>
            <a:r>
              <a:rPr lang="de-DE"/>
              <a:t>28.10.2020</a:t>
            </a:r>
            <a:endParaRPr lang="de-DE" dirty="0"/>
          </a:p>
        </p:txBody>
      </p:sp>
      <p:pic>
        <p:nvPicPr>
          <p:cNvPr id="15" name="Grafik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6400" y="368712"/>
            <a:ext cx="548365" cy="468000"/>
          </a:xfrm>
          <a:prstGeom prst="rect">
            <a:avLst/>
          </a:prstGeom>
        </p:spPr>
      </p:pic>
    </p:spTree>
    <p:extLst>
      <p:ext uri="{BB962C8B-B14F-4D97-AF65-F5344CB8AC3E}">
        <p14:creationId xmlns:p14="http://schemas.microsoft.com/office/powerpoint/2010/main" val="4000269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nnfolie 1 - Gelbgrün">
    <p:spTree>
      <p:nvGrpSpPr>
        <p:cNvPr id="1" name=""/>
        <p:cNvGrpSpPr/>
        <p:nvPr/>
      </p:nvGrpSpPr>
      <p:grpSpPr>
        <a:xfrm>
          <a:off x="0" y="0"/>
          <a:ext cx="0" cy="0"/>
          <a:chOff x="0" y="0"/>
          <a:chExt cx="0" cy="0"/>
        </a:xfrm>
      </p:grpSpPr>
      <p:sp>
        <p:nvSpPr>
          <p:cNvPr id="11" name="Rechteck 10"/>
          <p:cNvSpPr/>
          <p:nvPr userDrawn="1"/>
        </p:nvSpPr>
        <p:spPr>
          <a:xfrm>
            <a:off x="0" y="2740"/>
            <a:ext cx="12192000" cy="626268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 name="Rechteck 18"/>
          <p:cNvSpPr>
            <a:spLocks noChangeArrowheads="1"/>
          </p:cNvSpPr>
          <p:nvPr userDrawn="1"/>
        </p:nvSpPr>
        <p:spPr bwMode="auto">
          <a:xfrm flipH="1">
            <a:off x="0" y="6261100"/>
            <a:ext cx="12192000" cy="596900"/>
          </a:xfrm>
          <a:prstGeom prst="rect">
            <a:avLst/>
          </a:prstGeom>
          <a:solidFill>
            <a:schemeClr val="tx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cxnSp>
        <p:nvCxnSpPr>
          <p:cNvPr id="4" name="Gerade Verbindung 14"/>
          <p:cNvCxnSpPr/>
          <p:nvPr userDrawn="1"/>
        </p:nvCxnSpPr>
        <p:spPr>
          <a:xfrm rot="5400000">
            <a:off x="1367632" y="6595269"/>
            <a:ext cx="522287" cy="317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Gerade Verbindung 15"/>
          <p:cNvCxnSpPr/>
          <p:nvPr userDrawn="1"/>
        </p:nvCxnSpPr>
        <p:spPr>
          <a:xfrm rot="5400000">
            <a:off x="10541000" y="6596063"/>
            <a:ext cx="522287" cy="1588"/>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Rechteck 18"/>
          <p:cNvSpPr>
            <a:spLocks noChangeArrowheads="1"/>
          </p:cNvSpPr>
          <p:nvPr userDrawn="1"/>
        </p:nvSpPr>
        <p:spPr bwMode="auto">
          <a:xfrm flipH="1">
            <a:off x="0" y="6261100"/>
            <a:ext cx="12203113" cy="53975"/>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10" name="Textplatzhalter 26"/>
          <p:cNvSpPr>
            <a:spLocks noGrp="1"/>
          </p:cNvSpPr>
          <p:nvPr>
            <p:ph type="body" sz="quarter" idx="13"/>
          </p:nvPr>
        </p:nvSpPr>
        <p:spPr>
          <a:xfrm>
            <a:off x="0" y="2745414"/>
            <a:ext cx="12203113" cy="695618"/>
          </a:xfrm>
          <a:prstGeom prst="rect">
            <a:avLst/>
          </a:prstGeom>
        </p:spPr>
        <p:txBody>
          <a:bodyPr vert="horz"/>
          <a:lstStyle>
            <a:lvl1pPr marL="0" indent="0" algn="ctr">
              <a:buFont typeface="Lucida Grande"/>
              <a:buNone/>
              <a:defRPr sz="3000">
                <a:solidFill>
                  <a:srgbClr val="01283F"/>
                </a:solidFill>
                <a:latin typeface="Segoe UI" panose="020B0502040204020203" pitchFamily="34" charset="0"/>
                <a:cs typeface="Segoe UI" panose="020B0502040204020203" pitchFamily="34" charset="0"/>
              </a:defRPr>
            </a:lvl1pPr>
            <a:lvl2pPr>
              <a:defRPr sz="900">
                <a:latin typeface="Verdana"/>
                <a:cs typeface="Verdana"/>
              </a:defRPr>
            </a:lvl2pPr>
            <a:lvl3pPr>
              <a:defRPr sz="900">
                <a:latin typeface="Verdana"/>
                <a:cs typeface="Verdana"/>
              </a:defRPr>
            </a:lvl3pPr>
            <a:lvl4pPr>
              <a:defRPr sz="900">
                <a:latin typeface="Verdana"/>
                <a:cs typeface="Verdana"/>
              </a:defRPr>
            </a:lvl4pPr>
            <a:lvl5pPr>
              <a:defRPr sz="900">
                <a:latin typeface="Verdana"/>
                <a:cs typeface="Verdana"/>
              </a:defRPr>
            </a:lvl5pPr>
          </a:lstStyle>
          <a:p>
            <a:pPr lvl="0"/>
            <a:r>
              <a:rPr lang="de-DE"/>
              <a:t>Textmasterformat bearbeiten</a:t>
            </a:r>
          </a:p>
        </p:txBody>
      </p:sp>
      <p:sp>
        <p:nvSpPr>
          <p:cNvPr id="7" name="Fußzeilenplatzhalter 15"/>
          <p:cNvSpPr>
            <a:spLocks noGrp="1"/>
          </p:cNvSpPr>
          <p:nvPr>
            <p:ph type="ftr" sz="quarter" idx="14"/>
          </p:nvPr>
        </p:nvSpPr>
        <p:spPr>
          <a:xfrm>
            <a:off x="1625600" y="6416675"/>
            <a:ext cx="8985250" cy="365125"/>
          </a:xfrm>
        </p:spPr>
        <p:txBody>
          <a:bodyPr rtlCol="0"/>
          <a:lstStyle>
            <a:lvl1pPr algn="l">
              <a:defRPr sz="900">
                <a:solidFill>
                  <a:schemeClr val="bg1"/>
                </a:solidFill>
              </a:defRPr>
            </a:lvl1pPr>
          </a:lstStyle>
          <a:p>
            <a:pPr>
              <a:defRPr/>
            </a:pPr>
            <a:r>
              <a:rPr lang="de-DE"/>
              <a:t>Eva Kopp-Weber - FID</a:t>
            </a:r>
          </a:p>
        </p:txBody>
      </p:sp>
      <p:sp>
        <p:nvSpPr>
          <p:cNvPr id="8" name="Foliennummernplatzhalter 16"/>
          <p:cNvSpPr>
            <a:spLocks noGrp="1"/>
          </p:cNvSpPr>
          <p:nvPr>
            <p:ph type="sldNum" sz="quarter" idx="15"/>
          </p:nvPr>
        </p:nvSpPr>
        <p:spPr>
          <a:xfrm>
            <a:off x="10991850" y="6416675"/>
            <a:ext cx="1200150" cy="365125"/>
          </a:xfrm>
        </p:spPr>
        <p:txBody>
          <a:bodyPr/>
          <a:lstStyle>
            <a:lvl1pPr algn="l">
              <a:defRPr sz="900">
                <a:solidFill>
                  <a:schemeClr val="bg1"/>
                </a:solidFill>
              </a:defRPr>
            </a:lvl1pPr>
          </a:lstStyle>
          <a:p>
            <a:pPr>
              <a:defRPr/>
            </a:pPr>
            <a:fld id="{DE08903F-90EC-4A68-9771-93E1A14EF685}" type="slidenum">
              <a:rPr lang="de-DE" altLang="de-DE"/>
              <a:pPr>
                <a:defRPr/>
              </a:pPr>
              <a:t>‹Nr.›</a:t>
            </a:fld>
            <a:endParaRPr lang="de-DE" altLang="de-DE" dirty="0"/>
          </a:p>
        </p:txBody>
      </p:sp>
      <p:sp>
        <p:nvSpPr>
          <p:cNvPr id="9" name="Datumsplatzhalter 17"/>
          <p:cNvSpPr>
            <a:spLocks noGrp="1"/>
          </p:cNvSpPr>
          <p:nvPr>
            <p:ph type="dt" sz="half" idx="16"/>
          </p:nvPr>
        </p:nvSpPr>
        <p:spPr>
          <a:xfrm>
            <a:off x="398463" y="6424613"/>
            <a:ext cx="1227137" cy="357187"/>
          </a:xfrm>
        </p:spPr>
        <p:txBody>
          <a:bodyPr rtlCol="0"/>
          <a:lstStyle>
            <a:lvl1pPr algn="r">
              <a:defRPr sz="900">
                <a:solidFill>
                  <a:schemeClr val="bg1"/>
                </a:solidFill>
                <a:latin typeface="Segoe UI" panose="020B0502040204020203" pitchFamily="34" charset="0"/>
                <a:cs typeface="Segoe UI" panose="020B0502040204020203" pitchFamily="34" charset="0"/>
              </a:defRPr>
            </a:lvl1pPr>
          </a:lstStyle>
          <a:p>
            <a:pPr>
              <a:defRPr/>
            </a:pPr>
            <a:r>
              <a:rPr lang="de-DE"/>
              <a:t>28.10.2020</a:t>
            </a:r>
            <a:endParaRPr lang="de-DE" dirty="0"/>
          </a:p>
        </p:txBody>
      </p:sp>
    </p:spTree>
    <p:extLst>
      <p:ext uri="{BB962C8B-B14F-4D97-AF65-F5344CB8AC3E}">
        <p14:creationId xmlns:p14="http://schemas.microsoft.com/office/powerpoint/2010/main" val="3015594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nnfolie 2 - Rot">
    <p:spTree>
      <p:nvGrpSpPr>
        <p:cNvPr id="1" name=""/>
        <p:cNvGrpSpPr/>
        <p:nvPr/>
      </p:nvGrpSpPr>
      <p:grpSpPr>
        <a:xfrm>
          <a:off x="0" y="0"/>
          <a:ext cx="0" cy="0"/>
          <a:chOff x="0" y="0"/>
          <a:chExt cx="0" cy="0"/>
        </a:xfrm>
      </p:grpSpPr>
      <p:sp>
        <p:nvSpPr>
          <p:cNvPr id="22" name="Rechteck 21"/>
          <p:cNvSpPr/>
          <p:nvPr userDrawn="1"/>
        </p:nvSpPr>
        <p:spPr>
          <a:xfrm>
            <a:off x="0" y="0"/>
            <a:ext cx="12192000" cy="626268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 name="Rechteck 18"/>
          <p:cNvSpPr>
            <a:spLocks noChangeArrowheads="1"/>
          </p:cNvSpPr>
          <p:nvPr userDrawn="1"/>
        </p:nvSpPr>
        <p:spPr bwMode="auto">
          <a:xfrm flipH="1">
            <a:off x="0" y="6261100"/>
            <a:ext cx="12192000" cy="596900"/>
          </a:xfrm>
          <a:prstGeom prst="rect">
            <a:avLst/>
          </a:prstGeom>
          <a:solidFill>
            <a:schemeClr val="tx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cxnSp>
        <p:nvCxnSpPr>
          <p:cNvPr id="15" name="Gerade Verbindung 14"/>
          <p:cNvCxnSpPr/>
          <p:nvPr userDrawn="1"/>
        </p:nvCxnSpPr>
        <p:spPr>
          <a:xfrm rot="5400000">
            <a:off x="1367632" y="6595269"/>
            <a:ext cx="522287" cy="317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rot="5400000">
            <a:off x="10541000" y="6596063"/>
            <a:ext cx="522287" cy="1588"/>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Rechteck 18"/>
          <p:cNvSpPr>
            <a:spLocks noChangeArrowheads="1"/>
          </p:cNvSpPr>
          <p:nvPr userDrawn="1"/>
        </p:nvSpPr>
        <p:spPr bwMode="auto">
          <a:xfrm flipH="1">
            <a:off x="0" y="6261100"/>
            <a:ext cx="12203113" cy="53975"/>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18" name="Textplatzhalter 26"/>
          <p:cNvSpPr>
            <a:spLocks noGrp="1"/>
          </p:cNvSpPr>
          <p:nvPr>
            <p:ph type="body" sz="quarter" idx="13"/>
          </p:nvPr>
        </p:nvSpPr>
        <p:spPr>
          <a:xfrm>
            <a:off x="4499" y="2745412"/>
            <a:ext cx="12198614" cy="695619"/>
          </a:xfrm>
          <a:prstGeom prst="rect">
            <a:avLst/>
          </a:prstGeom>
        </p:spPr>
        <p:txBody>
          <a:bodyPr vert="horz"/>
          <a:lstStyle>
            <a:lvl1pPr marL="0" indent="0" algn="ctr">
              <a:buFont typeface="Lucida Grande"/>
              <a:buNone/>
              <a:defRPr sz="3000">
                <a:solidFill>
                  <a:schemeClr val="bg1"/>
                </a:solidFill>
                <a:latin typeface="Segoe UI" panose="020B0502040204020203" pitchFamily="34" charset="0"/>
                <a:cs typeface="Segoe UI" panose="020B0502040204020203" pitchFamily="34" charset="0"/>
              </a:defRPr>
            </a:lvl1pPr>
            <a:lvl2pPr>
              <a:defRPr sz="900">
                <a:latin typeface="Verdana"/>
                <a:cs typeface="Verdana"/>
              </a:defRPr>
            </a:lvl2pPr>
            <a:lvl3pPr>
              <a:defRPr sz="900">
                <a:latin typeface="Verdana"/>
                <a:cs typeface="Verdana"/>
              </a:defRPr>
            </a:lvl3pPr>
            <a:lvl4pPr>
              <a:defRPr sz="900">
                <a:latin typeface="Verdana"/>
                <a:cs typeface="Verdana"/>
              </a:defRPr>
            </a:lvl4pPr>
            <a:lvl5pPr>
              <a:defRPr sz="900">
                <a:latin typeface="Verdana"/>
                <a:cs typeface="Verdana"/>
              </a:defRPr>
            </a:lvl5pPr>
          </a:lstStyle>
          <a:p>
            <a:pPr lvl="0"/>
            <a:r>
              <a:rPr lang="de-DE"/>
              <a:t>Textmasterformat bearbeiten</a:t>
            </a:r>
          </a:p>
        </p:txBody>
      </p:sp>
      <p:sp>
        <p:nvSpPr>
          <p:cNvPr id="19" name="Fußzeilenplatzhalter 15"/>
          <p:cNvSpPr>
            <a:spLocks noGrp="1"/>
          </p:cNvSpPr>
          <p:nvPr>
            <p:ph type="ftr" sz="quarter" idx="14"/>
          </p:nvPr>
        </p:nvSpPr>
        <p:spPr>
          <a:xfrm>
            <a:off x="1625600" y="6416675"/>
            <a:ext cx="8985250" cy="365125"/>
          </a:xfrm>
        </p:spPr>
        <p:txBody>
          <a:bodyPr rtlCol="0"/>
          <a:lstStyle>
            <a:lvl1pPr algn="l">
              <a:defRPr sz="900">
                <a:solidFill>
                  <a:schemeClr val="bg1"/>
                </a:solidFill>
              </a:defRPr>
            </a:lvl1pPr>
          </a:lstStyle>
          <a:p>
            <a:pPr>
              <a:defRPr/>
            </a:pPr>
            <a:r>
              <a:rPr lang="de-DE"/>
              <a:t>Eva Kopp-Weber - FID</a:t>
            </a:r>
          </a:p>
        </p:txBody>
      </p:sp>
      <p:sp>
        <p:nvSpPr>
          <p:cNvPr id="20" name="Foliennummernplatzhalter 16"/>
          <p:cNvSpPr>
            <a:spLocks noGrp="1"/>
          </p:cNvSpPr>
          <p:nvPr>
            <p:ph type="sldNum" sz="quarter" idx="15"/>
          </p:nvPr>
        </p:nvSpPr>
        <p:spPr>
          <a:xfrm>
            <a:off x="10991850" y="6416675"/>
            <a:ext cx="1200150" cy="365125"/>
          </a:xfrm>
        </p:spPr>
        <p:txBody>
          <a:bodyPr/>
          <a:lstStyle>
            <a:lvl1pPr algn="l">
              <a:defRPr sz="900">
                <a:solidFill>
                  <a:schemeClr val="bg1"/>
                </a:solidFill>
              </a:defRPr>
            </a:lvl1pPr>
          </a:lstStyle>
          <a:p>
            <a:pPr>
              <a:defRPr/>
            </a:pPr>
            <a:fld id="{DE08903F-90EC-4A68-9771-93E1A14EF685}" type="slidenum">
              <a:rPr lang="de-DE" altLang="de-DE"/>
              <a:pPr>
                <a:defRPr/>
              </a:pPr>
              <a:t>‹Nr.›</a:t>
            </a:fld>
            <a:endParaRPr lang="de-DE" altLang="de-DE" dirty="0"/>
          </a:p>
        </p:txBody>
      </p:sp>
      <p:sp>
        <p:nvSpPr>
          <p:cNvPr id="21" name="Datumsplatzhalter 17"/>
          <p:cNvSpPr>
            <a:spLocks noGrp="1"/>
          </p:cNvSpPr>
          <p:nvPr>
            <p:ph type="dt" sz="half" idx="16"/>
          </p:nvPr>
        </p:nvSpPr>
        <p:spPr>
          <a:xfrm>
            <a:off x="398463" y="6424613"/>
            <a:ext cx="1227137" cy="357187"/>
          </a:xfrm>
        </p:spPr>
        <p:txBody>
          <a:bodyPr rtlCol="0"/>
          <a:lstStyle>
            <a:lvl1pPr algn="r">
              <a:defRPr sz="900">
                <a:solidFill>
                  <a:schemeClr val="bg1"/>
                </a:solidFill>
                <a:latin typeface="Segoe UI" panose="020B0502040204020203" pitchFamily="34" charset="0"/>
                <a:cs typeface="Segoe UI" panose="020B0502040204020203" pitchFamily="34" charset="0"/>
              </a:defRPr>
            </a:lvl1pPr>
          </a:lstStyle>
          <a:p>
            <a:pPr>
              <a:defRPr/>
            </a:pPr>
            <a:r>
              <a:rPr lang="de-DE"/>
              <a:t>28.10.2020</a:t>
            </a:r>
            <a:endParaRPr lang="de-DE" dirty="0"/>
          </a:p>
        </p:txBody>
      </p:sp>
    </p:spTree>
    <p:extLst>
      <p:ext uri="{BB962C8B-B14F-4D97-AF65-F5344CB8AC3E}">
        <p14:creationId xmlns:p14="http://schemas.microsoft.com/office/powerpoint/2010/main" val="4109964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nnfolie 3 - Blauschwarz">
    <p:spTree>
      <p:nvGrpSpPr>
        <p:cNvPr id="1" name=""/>
        <p:cNvGrpSpPr/>
        <p:nvPr/>
      </p:nvGrpSpPr>
      <p:grpSpPr>
        <a:xfrm>
          <a:off x="0" y="0"/>
          <a:ext cx="0" cy="0"/>
          <a:chOff x="0" y="0"/>
          <a:chExt cx="0" cy="0"/>
        </a:xfrm>
      </p:grpSpPr>
      <p:sp>
        <p:nvSpPr>
          <p:cNvPr id="22" name="Rechteck 21"/>
          <p:cNvSpPr/>
          <p:nvPr userDrawn="1"/>
        </p:nvSpPr>
        <p:spPr>
          <a:xfrm>
            <a:off x="0" y="0"/>
            <a:ext cx="12192000" cy="6262688"/>
          </a:xfrm>
          <a:prstGeom prst="rect">
            <a:avLst/>
          </a:prstGeom>
          <a:solidFill>
            <a:srgbClr val="01283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 name="Rechteck 18"/>
          <p:cNvSpPr>
            <a:spLocks noChangeArrowheads="1"/>
          </p:cNvSpPr>
          <p:nvPr userDrawn="1"/>
        </p:nvSpPr>
        <p:spPr bwMode="auto">
          <a:xfrm flipH="1">
            <a:off x="0" y="6261100"/>
            <a:ext cx="12192000" cy="596900"/>
          </a:xfrm>
          <a:prstGeom prst="rect">
            <a:avLst/>
          </a:prstGeom>
          <a:solidFill>
            <a:schemeClr val="tx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cxnSp>
        <p:nvCxnSpPr>
          <p:cNvPr id="15" name="Gerade Verbindung 14"/>
          <p:cNvCxnSpPr/>
          <p:nvPr userDrawn="1"/>
        </p:nvCxnSpPr>
        <p:spPr>
          <a:xfrm rot="5400000">
            <a:off x="1367632" y="6595269"/>
            <a:ext cx="522287" cy="317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rot="5400000">
            <a:off x="10541000" y="6596063"/>
            <a:ext cx="522287" cy="1588"/>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Rechteck 18"/>
          <p:cNvSpPr>
            <a:spLocks noChangeArrowheads="1"/>
          </p:cNvSpPr>
          <p:nvPr userDrawn="1"/>
        </p:nvSpPr>
        <p:spPr bwMode="auto">
          <a:xfrm flipH="1">
            <a:off x="0" y="6261100"/>
            <a:ext cx="12203113" cy="53975"/>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18" name="Textplatzhalter 26"/>
          <p:cNvSpPr>
            <a:spLocks noGrp="1"/>
          </p:cNvSpPr>
          <p:nvPr>
            <p:ph type="body" sz="quarter" idx="13"/>
          </p:nvPr>
        </p:nvSpPr>
        <p:spPr>
          <a:xfrm>
            <a:off x="4499" y="2745412"/>
            <a:ext cx="12198614" cy="695619"/>
          </a:xfrm>
          <a:prstGeom prst="rect">
            <a:avLst/>
          </a:prstGeom>
        </p:spPr>
        <p:txBody>
          <a:bodyPr vert="horz"/>
          <a:lstStyle>
            <a:lvl1pPr marL="0" indent="0" algn="ctr">
              <a:buFont typeface="Lucida Grande"/>
              <a:buNone/>
              <a:defRPr sz="3000">
                <a:solidFill>
                  <a:schemeClr val="bg1"/>
                </a:solidFill>
                <a:latin typeface="Segoe UI" panose="020B0502040204020203" pitchFamily="34" charset="0"/>
                <a:cs typeface="Segoe UI" panose="020B0502040204020203" pitchFamily="34" charset="0"/>
              </a:defRPr>
            </a:lvl1pPr>
            <a:lvl2pPr>
              <a:defRPr sz="900">
                <a:latin typeface="Verdana"/>
                <a:cs typeface="Verdana"/>
              </a:defRPr>
            </a:lvl2pPr>
            <a:lvl3pPr>
              <a:defRPr sz="900">
                <a:latin typeface="Verdana"/>
                <a:cs typeface="Verdana"/>
              </a:defRPr>
            </a:lvl3pPr>
            <a:lvl4pPr>
              <a:defRPr sz="900">
                <a:latin typeface="Verdana"/>
                <a:cs typeface="Verdana"/>
              </a:defRPr>
            </a:lvl4pPr>
            <a:lvl5pPr>
              <a:defRPr sz="900">
                <a:latin typeface="Verdana"/>
                <a:cs typeface="Verdana"/>
              </a:defRPr>
            </a:lvl5pPr>
          </a:lstStyle>
          <a:p>
            <a:pPr lvl="0"/>
            <a:r>
              <a:rPr lang="de-DE"/>
              <a:t>Textmasterformat bearbeiten</a:t>
            </a:r>
          </a:p>
        </p:txBody>
      </p:sp>
      <p:sp>
        <p:nvSpPr>
          <p:cNvPr id="19" name="Fußzeilenplatzhalter 15"/>
          <p:cNvSpPr>
            <a:spLocks noGrp="1"/>
          </p:cNvSpPr>
          <p:nvPr>
            <p:ph type="ftr" sz="quarter" idx="14"/>
          </p:nvPr>
        </p:nvSpPr>
        <p:spPr>
          <a:xfrm>
            <a:off x="1625600" y="6416675"/>
            <a:ext cx="8985250" cy="365125"/>
          </a:xfrm>
        </p:spPr>
        <p:txBody>
          <a:bodyPr rtlCol="0"/>
          <a:lstStyle>
            <a:lvl1pPr algn="l">
              <a:defRPr sz="900">
                <a:solidFill>
                  <a:schemeClr val="bg1"/>
                </a:solidFill>
              </a:defRPr>
            </a:lvl1pPr>
          </a:lstStyle>
          <a:p>
            <a:pPr>
              <a:defRPr/>
            </a:pPr>
            <a:r>
              <a:rPr lang="de-DE"/>
              <a:t>Eva Kopp-Weber - FID</a:t>
            </a:r>
          </a:p>
        </p:txBody>
      </p:sp>
      <p:sp>
        <p:nvSpPr>
          <p:cNvPr id="20" name="Foliennummernplatzhalter 16"/>
          <p:cNvSpPr>
            <a:spLocks noGrp="1"/>
          </p:cNvSpPr>
          <p:nvPr>
            <p:ph type="sldNum" sz="quarter" idx="15"/>
          </p:nvPr>
        </p:nvSpPr>
        <p:spPr>
          <a:xfrm>
            <a:off x="10991850" y="6416675"/>
            <a:ext cx="1200150" cy="365125"/>
          </a:xfrm>
        </p:spPr>
        <p:txBody>
          <a:bodyPr/>
          <a:lstStyle>
            <a:lvl1pPr algn="l">
              <a:defRPr sz="900">
                <a:solidFill>
                  <a:schemeClr val="bg1"/>
                </a:solidFill>
              </a:defRPr>
            </a:lvl1pPr>
          </a:lstStyle>
          <a:p>
            <a:pPr>
              <a:defRPr/>
            </a:pPr>
            <a:fld id="{DE08903F-90EC-4A68-9771-93E1A14EF685}" type="slidenum">
              <a:rPr lang="de-DE" altLang="de-DE"/>
              <a:pPr>
                <a:defRPr/>
              </a:pPr>
              <a:t>‹Nr.›</a:t>
            </a:fld>
            <a:endParaRPr lang="de-DE" altLang="de-DE" dirty="0"/>
          </a:p>
        </p:txBody>
      </p:sp>
      <p:sp>
        <p:nvSpPr>
          <p:cNvPr id="21" name="Datumsplatzhalter 17"/>
          <p:cNvSpPr>
            <a:spLocks noGrp="1"/>
          </p:cNvSpPr>
          <p:nvPr>
            <p:ph type="dt" sz="half" idx="16"/>
          </p:nvPr>
        </p:nvSpPr>
        <p:spPr>
          <a:xfrm>
            <a:off x="398463" y="6424613"/>
            <a:ext cx="1227137" cy="357187"/>
          </a:xfrm>
        </p:spPr>
        <p:txBody>
          <a:bodyPr rtlCol="0"/>
          <a:lstStyle>
            <a:lvl1pPr algn="r">
              <a:defRPr sz="900">
                <a:solidFill>
                  <a:schemeClr val="bg1"/>
                </a:solidFill>
                <a:latin typeface="Segoe UI" panose="020B0502040204020203" pitchFamily="34" charset="0"/>
                <a:cs typeface="Segoe UI" panose="020B0502040204020203" pitchFamily="34" charset="0"/>
              </a:defRPr>
            </a:lvl1pPr>
          </a:lstStyle>
          <a:p>
            <a:pPr>
              <a:defRPr/>
            </a:pPr>
            <a:r>
              <a:rPr lang="de-DE"/>
              <a:t>28.10.2020</a:t>
            </a:r>
            <a:endParaRPr lang="de-DE" dirty="0"/>
          </a:p>
        </p:txBody>
      </p:sp>
    </p:spTree>
    <p:extLst>
      <p:ext uri="{BB962C8B-B14F-4D97-AF65-F5344CB8AC3E}">
        <p14:creationId xmlns:p14="http://schemas.microsoft.com/office/powerpoint/2010/main" val="1887705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nnfolie 4 - Eule angeschnitten positiv weiß">
    <p:spTree>
      <p:nvGrpSpPr>
        <p:cNvPr id="1" name=""/>
        <p:cNvGrpSpPr/>
        <p:nvPr/>
      </p:nvGrpSpPr>
      <p:grpSpPr>
        <a:xfrm>
          <a:off x="0" y="0"/>
          <a:ext cx="0" cy="0"/>
          <a:chOff x="0" y="0"/>
          <a:chExt cx="0" cy="0"/>
        </a:xfrm>
      </p:grpSpPr>
      <p:sp>
        <p:nvSpPr>
          <p:cNvPr id="5" name="Rechteck 18"/>
          <p:cNvSpPr>
            <a:spLocks noChangeArrowheads="1"/>
          </p:cNvSpPr>
          <p:nvPr userDrawn="1"/>
        </p:nvSpPr>
        <p:spPr bwMode="auto">
          <a:xfrm flipH="1">
            <a:off x="0" y="6261100"/>
            <a:ext cx="12192000" cy="596900"/>
          </a:xfrm>
          <a:prstGeom prst="rect">
            <a:avLst/>
          </a:prstGeom>
          <a:solidFill>
            <a:schemeClr val="tx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cxnSp>
        <p:nvCxnSpPr>
          <p:cNvPr id="6" name="Gerade Verbindung 14"/>
          <p:cNvCxnSpPr/>
          <p:nvPr userDrawn="1"/>
        </p:nvCxnSpPr>
        <p:spPr>
          <a:xfrm rot="5400000">
            <a:off x="1367632" y="6595269"/>
            <a:ext cx="522287" cy="317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Gerade Verbindung 15"/>
          <p:cNvCxnSpPr/>
          <p:nvPr userDrawn="1"/>
        </p:nvCxnSpPr>
        <p:spPr>
          <a:xfrm rot="5400000">
            <a:off x="10541000" y="6596063"/>
            <a:ext cx="522287" cy="1588"/>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chteck 18"/>
          <p:cNvSpPr>
            <a:spLocks noChangeArrowheads="1"/>
          </p:cNvSpPr>
          <p:nvPr userDrawn="1"/>
        </p:nvSpPr>
        <p:spPr bwMode="auto">
          <a:xfrm flipH="1">
            <a:off x="0" y="6261100"/>
            <a:ext cx="12203113" cy="53975"/>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9" name="Textplatzhalter 26"/>
          <p:cNvSpPr>
            <a:spLocks noGrp="1"/>
          </p:cNvSpPr>
          <p:nvPr>
            <p:ph type="body" sz="quarter" idx="13"/>
          </p:nvPr>
        </p:nvSpPr>
        <p:spPr>
          <a:xfrm>
            <a:off x="4499" y="2745412"/>
            <a:ext cx="12187501" cy="695619"/>
          </a:xfrm>
          <a:prstGeom prst="rect">
            <a:avLst/>
          </a:prstGeom>
        </p:spPr>
        <p:txBody>
          <a:bodyPr vert="horz"/>
          <a:lstStyle>
            <a:lvl1pPr marL="0" indent="0" algn="ctr">
              <a:buFont typeface="Lucida Grande"/>
              <a:buNone/>
              <a:defRPr sz="3000">
                <a:solidFill>
                  <a:srgbClr val="19406B"/>
                </a:solidFill>
                <a:latin typeface="Segoe UI" panose="020B0502040204020203" pitchFamily="34" charset="0"/>
                <a:cs typeface="Segoe UI" panose="020B0502040204020203" pitchFamily="34" charset="0"/>
              </a:defRPr>
            </a:lvl1pPr>
            <a:lvl2pPr>
              <a:defRPr sz="900">
                <a:latin typeface="Verdana"/>
                <a:cs typeface="Verdana"/>
              </a:defRPr>
            </a:lvl2pPr>
            <a:lvl3pPr>
              <a:defRPr sz="900">
                <a:latin typeface="Verdana"/>
                <a:cs typeface="Verdana"/>
              </a:defRPr>
            </a:lvl3pPr>
            <a:lvl4pPr>
              <a:defRPr sz="900">
                <a:latin typeface="Verdana"/>
                <a:cs typeface="Verdana"/>
              </a:defRPr>
            </a:lvl4pPr>
            <a:lvl5pPr>
              <a:defRPr sz="900">
                <a:latin typeface="Verdana"/>
                <a:cs typeface="Verdana"/>
              </a:defRPr>
            </a:lvl5pPr>
          </a:lstStyle>
          <a:p>
            <a:pPr lvl="0"/>
            <a:r>
              <a:rPr lang="de-DE"/>
              <a:t>Textmasterformat bearbeiten</a:t>
            </a:r>
          </a:p>
        </p:txBody>
      </p:sp>
      <p:sp>
        <p:nvSpPr>
          <p:cNvPr id="10" name="Fußzeilenplatzhalter 15"/>
          <p:cNvSpPr>
            <a:spLocks noGrp="1"/>
          </p:cNvSpPr>
          <p:nvPr>
            <p:ph type="ftr" sz="quarter" idx="14"/>
          </p:nvPr>
        </p:nvSpPr>
        <p:spPr>
          <a:xfrm>
            <a:off x="1625600" y="6416675"/>
            <a:ext cx="8985250" cy="365125"/>
          </a:xfrm>
        </p:spPr>
        <p:txBody>
          <a:bodyPr rtlCol="0"/>
          <a:lstStyle>
            <a:lvl1pPr algn="l">
              <a:defRPr sz="900">
                <a:solidFill>
                  <a:schemeClr val="bg1"/>
                </a:solidFill>
              </a:defRPr>
            </a:lvl1pPr>
          </a:lstStyle>
          <a:p>
            <a:pPr>
              <a:defRPr/>
            </a:pPr>
            <a:r>
              <a:rPr lang="de-DE"/>
              <a:t>Eva Kopp-Weber - FID</a:t>
            </a:r>
          </a:p>
        </p:txBody>
      </p:sp>
      <p:sp>
        <p:nvSpPr>
          <p:cNvPr id="11" name="Foliennummernplatzhalter 16"/>
          <p:cNvSpPr>
            <a:spLocks noGrp="1"/>
          </p:cNvSpPr>
          <p:nvPr>
            <p:ph type="sldNum" sz="quarter" idx="15"/>
          </p:nvPr>
        </p:nvSpPr>
        <p:spPr>
          <a:xfrm>
            <a:off x="10991850" y="6416675"/>
            <a:ext cx="1200150" cy="365125"/>
          </a:xfrm>
        </p:spPr>
        <p:txBody>
          <a:bodyPr/>
          <a:lstStyle>
            <a:lvl1pPr algn="l">
              <a:defRPr sz="900">
                <a:solidFill>
                  <a:schemeClr val="bg1"/>
                </a:solidFill>
              </a:defRPr>
            </a:lvl1pPr>
          </a:lstStyle>
          <a:p>
            <a:pPr>
              <a:defRPr/>
            </a:pPr>
            <a:fld id="{DE08903F-90EC-4A68-9771-93E1A14EF685}" type="slidenum">
              <a:rPr lang="de-DE" altLang="de-DE"/>
              <a:pPr>
                <a:defRPr/>
              </a:pPr>
              <a:t>‹Nr.›</a:t>
            </a:fld>
            <a:endParaRPr lang="de-DE" altLang="de-DE" dirty="0"/>
          </a:p>
        </p:txBody>
      </p:sp>
      <p:sp>
        <p:nvSpPr>
          <p:cNvPr id="12" name="Datumsplatzhalter 17"/>
          <p:cNvSpPr>
            <a:spLocks noGrp="1"/>
          </p:cNvSpPr>
          <p:nvPr>
            <p:ph type="dt" sz="half" idx="16"/>
          </p:nvPr>
        </p:nvSpPr>
        <p:spPr>
          <a:xfrm>
            <a:off x="398463" y="6424613"/>
            <a:ext cx="1227137" cy="357187"/>
          </a:xfrm>
        </p:spPr>
        <p:txBody>
          <a:bodyPr rtlCol="0"/>
          <a:lstStyle>
            <a:lvl1pPr algn="r">
              <a:defRPr sz="900">
                <a:solidFill>
                  <a:schemeClr val="bg1"/>
                </a:solidFill>
                <a:latin typeface="Segoe UI" panose="020B0502040204020203" pitchFamily="34" charset="0"/>
                <a:cs typeface="Segoe UI" panose="020B0502040204020203" pitchFamily="34" charset="0"/>
              </a:defRPr>
            </a:lvl1pPr>
          </a:lstStyle>
          <a:p>
            <a:pPr>
              <a:defRPr/>
            </a:pPr>
            <a:r>
              <a:rPr lang="de-DE"/>
              <a:t>28.10.2020</a:t>
            </a:r>
            <a:endParaRPr lang="de-DE" dirty="0"/>
          </a:p>
        </p:txBody>
      </p:sp>
      <p:pic>
        <p:nvPicPr>
          <p:cNvPr id="3" name="Grafik 9"/>
          <p:cNvPicPr>
            <a:picLocks noChangeAspect="1"/>
          </p:cNvPicPr>
          <p:nvPr userDrawn="1"/>
        </p:nvPicPr>
        <p:blipFill>
          <a:blip r:embed="rId2">
            <a:extLst>
              <a:ext uri="{28A0092B-C50C-407E-A947-70E740481C1C}">
                <a14:useLocalDpi xmlns:a14="http://schemas.microsoft.com/office/drawing/2010/main" val="0"/>
              </a:ext>
            </a:extLst>
          </a:blip>
          <a:srcRect l="-1607" b="54561"/>
          <a:stretch>
            <a:fillRect/>
          </a:stretch>
        </p:blipFill>
        <p:spPr bwMode="auto">
          <a:xfrm>
            <a:off x="3718823" y="3871866"/>
            <a:ext cx="4758853" cy="238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55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629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schlußfolie">
    <p:spTree>
      <p:nvGrpSpPr>
        <p:cNvPr id="1" name=""/>
        <p:cNvGrpSpPr/>
        <p:nvPr/>
      </p:nvGrpSpPr>
      <p:grpSpPr>
        <a:xfrm>
          <a:off x="0" y="0"/>
          <a:ext cx="0" cy="0"/>
          <a:chOff x="0" y="0"/>
          <a:chExt cx="0" cy="0"/>
        </a:xfrm>
      </p:grpSpPr>
      <p:pic>
        <p:nvPicPr>
          <p:cNvPr id="3" name="Grafik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1546" y="1810271"/>
            <a:ext cx="3986213"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p:cNvSpPr>
            <a:spLocks noGrp="1"/>
          </p:cNvSpPr>
          <p:nvPr>
            <p:ph type="ctrTitle"/>
          </p:nvPr>
        </p:nvSpPr>
        <p:spPr>
          <a:xfrm>
            <a:off x="0" y="3957214"/>
            <a:ext cx="12192000" cy="576064"/>
          </a:xfrm>
          <a:prstGeom prst="rect">
            <a:avLst/>
          </a:prstGeom>
          <a:noFill/>
        </p:spPr>
        <p:txBody>
          <a:bodyPr/>
          <a:lstStyle>
            <a:lvl1pPr algn="ctr">
              <a:defRPr sz="3600">
                <a:solidFill>
                  <a:schemeClr val="tx2"/>
                </a:solidFill>
                <a:latin typeface="Segoe UI" panose="020B0502040204020203" pitchFamily="34" charset="0"/>
                <a:cs typeface="Segoe UI" panose="020B0502040204020203" pitchFamily="34" charset="0"/>
              </a:defRPr>
            </a:lvl1pPr>
          </a:lstStyle>
          <a:p>
            <a:r>
              <a:rPr lang="de-DE"/>
              <a:t>Titelmasterformat durch Klicken bearbeiten</a:t>
            </a:r>
            <a:endParaRPr lang="de-DE" dirty="0"/>
          </a:p>
        </p:txBody>
      </p:sp>
      <p:grpSp>
        <p:nvGrpSpPr>
          <p:cNvPr id="4" name="Gruppieren 3"/>
          <p:cNvGrpSpPr/>
          <p:nvPr userDrawn="1"/>
        </p:nvGrpSpPr>
        <p:grpSpPr>
          <a:xfrm>
            <a:off x="1775520" y="1489602"/>
            <a:ext cx="3024336" cy="2154751"/>
            <a:chOff x="9848800" y="485775"/>
            <a:chExt cx="722364" cy="522288"/>
          </a:xfrm>
        </p:grpSpPr>
        <p:cxnSp>
          <p:nvCxnSpPr>
            <p:cNvPr id="5" name="Gerade Verbindung 15"/>
            <p:cNvCxnSpPr/>
            <p:nvPr userDrawn="1"/>
          </p:nvCxnSpPr>
          <p:spPr>
            <a:xfrm rot="5400000">
              <a:off x="10309226" y="746125"/>
              <a:ext cx="522288" cy="1588"/>
            </a:xfrm>
            <a:prstGeom prst="line">
              <a:avLst/>
            </a:prstGeom>
            <a:ln w="635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Grafik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8800" y="521112"/>
              <a:ext cx="548365" cy="468000"/>
            </a:xfrm>
            <a:prstGeom prst="rect">
              <a:avLst/>
            </a:prstGeom>
          </p:spPr>
        </p:pic>
      </p:grpSp>
    </p:spTree>
    <p:extLst>
      <p:ext uri="{BB962C8B-B14F-4D97-AF65-F5344CB8AC3E}">
        <p14:creationId xmlns:p14="http://schemas.microsoft.com/office/powerpoint/2010/main" val="374458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mit Fließtext 24pt">
    <p:spTree>
      <p:nvGrpSpPr>
        <p:cNvPr id="1" name=""/>
        <p:cNvGrpSpPr/>
        <p:nvPr/>
      </p:nvGrpSpPr>
      <p:grpSpPr>
        <a:xfrm>
          <a:off x="0" y="0"/>
          <a:ext cx="0" cy="0"/>
          <a:chOff x="0" y="0"/>
          <a:chExt cx="0" cy="0"/>
        </a:xfrm>
      </p:grpSpPr>
      <p:sp>
        <p:nvSpPr>
          <p:cNvPr id="4" name="Rechteck 18"/>
          <p:cNvSpPr>
            <a:spLocks noChangeArrowheads="1"/>
          </p:cNvSpPr>
          <p:nvPr userDrawn="1"/>
        </p:nvSpPr>
        <p:spPr bwMode="auto">
          <a:xfrm flipH="1">
            <a:off x="-6350" y="6254750"/>
            <a:ext cx="12204700" cy="603250"/>
          </a:xfrm>
          <a:prstGeom prst="rect">
            <a:avLst/>
          </a:prstGeom>
          <a:solidFill>
            <a:schemeClr val="tx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cxnSp>
        <p:nvCxnSpPr>
          <p:cNvPr id="5" name="Gerade Verbindung 14"/>
          <p:cNvCxnSpPr/>
          <p:nvPr userDrawn="1"/>
        </p:nvCxnSpPr>
        <p:spPr>
          <a:xfrm rot="5400000">
            <a:off x="1367632" y="6595269"/>
            <a:ext cx="522287" cy="317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Gerade Verbindung 15"/>
          <p:cNvCxnSpPr/>
          <p:nvPr userDrawn="1"/>
        </p:nvCxnSpPr>
        <p:spPr>
          <a:xfrm rot="5400000">
            <a:off x="10541000" y="6596063"/>
            <a:ext cx="522287" cy="1588"/>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Rechteck 18"/>
          <p:cNvSpPr>
            <a:spLocks noChangeArrowheads="1"/>
          </p:cNvSpPr>
          <p:nvPr userDrawn="1"/>
        </p:nvSpPr>
        <p:spPr bwMode="auto">
          <a:xfrm flipH="1">
            <a:off x="0" y="6261100"/>
            <a:ext cx="12203113" cy="53975"/>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8" name="Rechteck 18"/>
          <p:cNvSpPr>
            <a:spLocks noChangeArrowheads="1"/>
          </p:cNvSpPr>
          <p:nvPr userDrawn="1"/>
        </p:nvSpPr>
        <p:spPr bwMode="auto">
          <a:xfrm flipH="1" flipV="1">
            <a:off x="0" y="0"/>
            <a:ext cx="9555163" cy="44450"/>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9" name="Rechteck 18"/>
          <p:cNvSpPr>
            <a:spLocks noChangeArrowheads="1"/>
          </p:cNvSpPr>
          <p:nvPr userDrawn="1"/>
        </p:nvSpPr>
        <p:spPr bwMode="auto">
          <a:xfrm flipH="1" flipV="1">
            <a:off x="9551988" y="0"/>
            <a:ext cx="2640012" cy="22225"/>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dirty="0">
              <a:solidFill>
                <a:srgbClr val="FFFFFF"/>
              </a:solidFill>
              <a:latin typeface="Calibri" panose="020F0502020204030204" pitchFamily="34" charset="0"/>
            </a:endParaRPr>
          </a:p>
        </p:txBody>
      </p:sp>
      <p:pic>
        <p:nvPicPr>
          <p:cNvPr id="10" name="Bild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8963" y="388938"/>
            <a:ext cx="11080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platzhalter 26"/>
          <p:cNvSpPr>
            <a:spLocks noGrp="1"/>
          </p:cNvSpPr>
          <p:nvPr>
            <p:ph type="body" sz="quarter" idx="10"/>
          </p:nvPr>
        </p:nvSpPr>
        <p:spPr>
          <a:xfrm>
            <a:off x="397933" y="349044"/>
            <a:ext cx="8866419" cy="685800"/>
          </a:xfrm>
          <a:prstGeom prst="rect">
            <a:avLst/>
          </a:prstGeom>
        </p:spPr>
        <p:txBody>
          <a:bodyPr vert="horz"/>
          <a:lstStyle>
            <a:lvl1pPr marL="0" indent="0">
              <a:buFont typeface="Lucida Grande"/>
              <a:buNone/>
              <a:defRPr sz="3000">
                <a:solidFill>
                  <a:schemeClr val="tx2"/>
                </a:solidFill>
                <a:latin typeface="Segoe UI" panose="020B0502040204020203" pitchFamily="34" charset="0"/>
                <a:cs typeface="Segoe UI" panose="020B0502040204020203" pitchFamily="34" charset="0"/>
              </a:defRPr>
            </a:lvl1pPr>
            <a:lvl2pPr>
              <a:defRPr sz="900">
                <a:latin typeface="Verdana"/>
                <a:cs typeface="Verdana"/>
              </a:defRPr>
            </a:lvl2pPr>
            <a:lvl3pPr>
              <a:defRPr sz="900">
                <a:latin typeface="Verdana"/>
                <a:cs typeface="Verdana"/>
              </a:defRPr>
            </a:lvl3pPr>
            <a:lvl4pPr>
              <a:defRPr sz="900">
                <a:latin typeface="Verdana"/>
                <a:cs typeface="Verdana"/>
              </a:defRPr>
            </a:lvl4pPr>
            <a:lvl5pPr>
              <a:defRPr sz="900">
                <a:latin typeface="Verdana"/>
                <a:cs typeface="Verdana"/>
              </a:defRPr>
            </a:lvl5pPr>
          </a:lstStyle>
          <a:p>
            <a:pPr lvl="0"/>
            <a:r>
              <a:rPr lang="de-DE"/>
              <a:t>Textmasterformat bearbeiten</a:t>
            </a:r>
          </a:p>
        </p:txBody>
      </p:sp>
      <p:sp>
        <p:nvSpPr>
          <p:cNvPr id="29" name="Textplatzhalter 28"/>
          <p:cNvSpPr>
            <a:spLocks noGrp="1"/>
          </p:cNvSpPr>
          <p:nvPr>
            <p:ph type="body" sz="quarter" idx="11"/>
          </p:nvPr>
        </p:nvSpPr>
        <p:spPr>
          <a:xfrm>
            <a:off x="1630030" y="1350048"/>
            <a:ext cx="9163384" cy="4495800"/>
          </a:xfrm>
          <a:prstGeom prst="rect">
            <a:avLst/>
          </a:prstGeom>
        </p:spPr>
        <p:txBody>
          <a:bodyPr vert="horz" lIns="0"/>
          <a:lstStyle>
            <a:lvl1pPr marL="0" marR="0" indent="-342900" algn="l" defTabSz="457200" rtl="0" eaLnBrk="0" fontAlgn="base" latinLnBrk="0" hangingPunct="0">
              <a:lnSpc>
                <a:spcPct val="150000"/>
              </a:lnSpc>
              <a:spcBef>
                <a:spcPct val="20000"/>
              </a:spcBef>
              <a:spcAft>
                <a:spcPct val="0"/>
              </a:spcAft>
              <a:buClrTx/>
              <a:buSzTx/>
              <a:buFontTx/>
              <a:buNone/>
              <a:tabLst/>
              <a:defRPr sz="2400">
                <a:solidFill>
                  <a:schemeClr val="tx2"/>
                </a:solidFill>
                <a:latin typeface="Segoe UI" panose="020B0502040204020203" pitchFamily="34" charset="0"/>
                <a:cs typeface="Segoe UI" panose="020B0502040204020203" pitchFamily="34" charset="0"/>
              </a:defRPr>
            </a:lvl1pPr>
            <a:lvl2pPr marL="457200" indent="0" algn="l">
              <a:buFontTx/>
              <a:buNone/>
              <a:defRPr sz="1800">
                <a:solidFill>
                  <a:schemeClr val="tx2"/>
                </a:solidFill>
                <a:latin typeface="Segoe UI" panose="020B0502040204020203" pitchFamily="34" charset="0"/>
                <a:cs typeface="Segoe UI" panose="020B0502040204020203" pitchFamily="34" charset="0"/>
              </a:defRPr>
            </a:lvl2pPr>
            <a:lvl3pPr marL="914400" indent="0" algn="l">
              <a:buFontTx/>
              <a:buNone/>
              <a:defRPr sz="1800">
                <a:solidFill>
                  <a:schemeClr val="tx2"/>
                </a:solidFill>
                <a:latin typeface="Segoe UI" panose="020B0502040204020203" pitchFamily="34" charset="0"/>
                <a:cs typeface="Segoe UI" panose="020B0502040204020203" pitchFamily="34" charset="0"/>
              </a:defRPr>
            </a:lvl3pPr>
            <a:lvl4pPr marL="1371600" indent="0" algn="l">
              <a:buFontTx/>
              <a:buNone/>
              <a:defRPr sz="1800">
                <a:solidFill>
                  <a:schemeClr val="tx2"/>
                </a:solidFill>
                <a:latin typeface="Segoe UI" panose="020B0502040204020203" pitchFamily="34" charset="0"/>
                <a:cs typeface="Segoe UI" panose="020B0502040204020203" pitchFamily="34" charset="0"/>
              </a:defRPr>
            </a:lvl4pPr>
            <a:lvl5pPr marL="1828800" indent="0" algn="l">
              <a:buFontTx/>
              <a:buNone/>
              <a:defRPr sz="1800">
                <a:solidFill>
                  <a:schemeClr val="tx2"/>
                </a:solidFill>
                <a:latin typeface="Segoe UI" panose="020B0502040204020203" pitchFamily="34" charset="0"/>
                <a:cs typeface="Segoe UI" panose="020B0502040204020203" pitchFamily="34" charset="0"/>
              </a:defRPr>
            </a:lvl5pPr>
          </a:lstStyle>
          <a:p>
            <a:pPr lvl="0"/>
            <a:r>
              <a:rPr lang="de-DE"/>
              <a:t>Textmasterformat bearbeiten</a:t>
            </a:r>
          </a:p>
        </p:txBody>
      </p:sp>
      <p:sp>
        <p:nvSpPr>
          <p:cNvPr id="11" name="Fußzeilenplatzhalter 15"/>
          <p:cNvSpPr>
            <a:spLocks noGrp="1"/>
          </p:cNvSpPr>
          <p:nvPr>
            <p:ph type="ftr" sz="quarter" idx="12"/>
          </p:nvPr>
        </p:nvSpPr>
        <p:spPr>
          <a:xfrm>
            <a:off x="1625600" y="6416675"/>
            <a:ext cx="8985250" cy="365125"/>
          </a:xfrm>
        </p:spPr>
        <p:txBody>
          <a:bodyPr rtlCol="0"/>
          <a:lstStyle>
            <a:lvl1pPr algn="l">
              <a:defRPr sz="900">
                <a:solidFill>
                  <a:schemeClr val="bg1"/>
                </a:solidFill>
              </a:defRPr>
            </a:lvl1pPr>
          </a:lstStyle>
          <a:p>
            <a:pPr>
              <a:defRPr/>
            </a:pPr>
            <a:r>
              <a:rPr lang="de-DE"/>
              <a:t>Eva Kopp-Weber - FID</a:t>
            </a:r>
          </a:p>
        </p:txBody>
      </p:sp>
      <p:sp>
        <p:nvSpPr>
          <p:cNvPr id="12" name="Foliennummernplatzhalter 16"/>
          <p:cNvSpPr>
            <a:spLocks noGrp="1"/>
          </p:cNvSpPr>
          <p:nvPr>
            <p:ph type="sldNum" sz="quarter" idx="13"/>
          </p:nvPr>
        </p:nvSpPr>
        <p:spPr>
          <a:xfrm>
            <a:off x="10991850" y="6416675"/>
            <a:ext cx="1200150" cy="365125"/>
          </a:xfrm>
        </p:spPr>
        <p:txBody>
          <a:bodyPr/>
          <a:lstStyle>
            <a:lvl1pPr algn="l">
              <a:defRPr sz="900">
                <a:solidFill>
                  <a:schemeClr val="bg1"/>
                </a:solidFill>
              </a:defRPr>
            </a:lvl1pPr>
          </a:lstStyle>
          <a:p>
            <a:pPr>
              <a:defRPr/>
            </a:pPr>
            <a:fld id="{3403F9C6-84D0-4162-91EE-42F978B0FA19}" type="slidenum">
              <a:rPr lang="de-DE" altLang="de-DE"/>
              <a:pPr>
                <a:defRPr/>
              </a:pPr>
              <a:t>‹Nr.›</a:t>
            </a:fld>
            <a:endParaRPr lang="de-DE" altLang="de-DE" dirty="0"/>
          </a:p>
        </p:txBody>
      </p:sp>
      <p:sp>
        <p:nvSpPr>
          <p:cNvPr id="13" name="Datumsplatzhalter 17"/>
          <p:cNvSpPr>
            <a:spLocks noGrp="1"/>
          </p:cNvSpPr>
          <p:nvPr>
            <p:ph type="dt" sz="half" idx="14"/>
          </p:nvPr>
        </p:nvSpPr>
        <p:spPr>
          <a:xfrm>
            <a:off x="398463" y="6424613"/>
            <a:ext cx="1227137" cy="357187"/>
          </a:xfrm>
        </p:spPr>
        <p:txBody>
          <a:bodyPr rtlCol="0"/>
          <a:lstStyle>
            <a:lvl1pPr algn="r">
              <a:defRPr sz="900">
                <a:solidFill>
                  <a:schemeClr val="bg1"/>
                </a:solidFill>
                <a:latin typeface="Segoe UI" panose="020B0502040204020203" pitchFamily="34" charset="0"/>
                <a:cs typeface="Segoe UI" panose="020B0502040204020203" pitchFamily="34" charset="0"/>
              </a:defRPr>
            </a:lvl1pPr>
          </a:lstStyle>
          <a:p>
            <a:pPr>
              <a:defRPr/>
            </a:pPr>
            <a:r>
              <a:rPr lang="de-DE"/>
              <a:t>28.10.2020</a:t>
            </a:r>
            <a:endParaRPr lang="de-DE" dirty="0"/>
          </a:p>
        </p:txBody>
      </p:sp>
      <p:grpSp>
        <p:nvGrpSpPr>
          <p:cNvPr id="15" name="Gruppieren 14"/>
          <p:cNvGrpSpPr/>
          <p:nvPr userDrawn="1"/>
        </p:nvGrpSpPr>
        <p:grpSpPr>
          <a:xfrm>
            <a:off x="9848800" y="332656"/>
            <a:ext cx="722363" cy="522288"/>
            <a:chOff x="9848800" y="485775"/>
            <a:chExt cx="722363" cy="522288"/>
          </a:xfrm>
        </p:grpSpPr>
        <p:cxnSp>
          <p:nvCxnSpPr>
            <p:cNvPr id="16" name="Gerade Verbindung 15"/>
            <p:cNvCxnSpPr/>
            <p:nvPr userDrawn="1"/>
          </p:nvCxnSpPr>
          <p:spPr>
            <a:xfrm rot="5400000">
              <a:off x="10309225" y="746125"/>
              <a:ext cx="522288" cy="1588"/>
            </a:xfrm>
            <a:prstGeom prst="line">
              <a:avLst/>
            </a:prstGeom>
            <a:ln w="635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8800" y="521112"/>
              <a:ext cx="548365" cy="468000"/>
            </a:xfrm>
            <a:prstGeom prst="rect">
              <a:avLst/>
            </a:prstGeom>
          </p:spPr>
        </p:pic>
      </p:grpSp>
    </p:spTree>
    <p:extLst>
      <p:ext uri="{BB962C8B-B14F-4D97-AF65-F5344CB8AC3E}">
        <p14:creationId xmlns:p14="http://schemas.microsoft.com/office/powerpoint/2010/main" val="1496228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mit Fließtext fett 24 pt">
    <p:spTree>
      <p:nvGrpSpPr>
        <p:cNvPr id="1" name=""/>
        <p:cNvGrpSpPr/>
        <p:nvPr/>
      </p:nvGrpSpPr>
      <p:grpSpPr>
        <a:xfrm>
          <a:off x="0" y="0"/>
          <a:ext cx="0" cy="0"/>
          <a:chOff x="0" y="0"/>
          <a:chExt cx="0" cy="0"/>
        </a:xfrm>
      </p:grpSpPr>
      <p:sp>
        <p:nvSpPr>
          <p:cNvPr id="4" name="Rechteck 18"/>
          <p:cNvSpPr>
            <a:spLocks noChangeArrowheads="1"/>
          </p:cNvSpPr>
          <p:nvPr userDrawn="1"/>
        </p:nvSpPr>
        <p:spPr bwMode="auto">
          <a:xfrm flipH="1">
            <a:off x="-6350" y="6254750"/>
            <a:ext cx="12204700" cy="603250"/>
          </a:xfrm>
          <a:prstGeom prst="rect">
            <a:avLst/>
          </a:prstGeom>
          <a:solidFill>
            <a:schemeClr val="tx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cxnSp>
        <p:nvCxnSpPr>
          <p:cNvPr id="5" name="Gerade Verbindung 14"/>
          <p:cNvCxnSpPr/>
          <p:nvPr userDrawn="1"/>
        </p:nvCxnSpPr>
        <p:spPr>
          <a:xfrm rot="5400000">
            <a:off x="1367632" y="6595269"/>
            <a:ext cx="522287" cy="317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Gerade Verbindung 15"/>
          <p:cNvCxnSpPr/>
          <p:nvPr userDrawn="1"/>
        </p:nvCxnSpPr>
        <p:spPr>
          <a:xfrm rot="5400000">
            <a:off x="10541000" y="6596063"/>
            <a:ext cx="522287" cy="1588"/>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Rechteck 18"/>
          <p:cNvSpPr>
            <a:spLocks noChangeArrowheads="1"/>
          </p:cNvSpPr>
          <p:nvPr userDrawn="1"/>
        </p:nvSpPr>
        <p:spPr bwMode="auto">
          <a:xfrm flipH="1">
            <a:off x="0" y="6261100"/>
            <a:ext cx="12203113" cy="53975"/>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8" name="Rechteck 18"/>
          <p:cNvSpPr>
            <a:spLocks noChangeArrowheads="1"/>
          </p:cNvSpPr>
          <p:nvPr userDrawn="1"/>
        </p:nvSpPr>
        <p:spPr bwMode="auto">
          <a:xfrm flipH="1" flipV="1">
            <a:off x="0" y="0"/>
            <a:ext cx="9555163" cy="44450"/>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9" name="Rechteck 18"/>
          <p:cNvSpPr>
            <a:spLocks noChangeArrowheads="1"/>
          </p:cNvSpPr>
          <p:nvPr userDrawn="1"/>
        </p:nvSpPr>
        <p:spPr bwMode="auto">
          <a:xfrm flipH="1" flipV="1">
            <a:off x="9551988" y="0"/>
            <a:ext cx="2640012" cy="22225"/>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dirty="0">
              <a:solidFill>
                <a:srgbClr val="FFFFFF"/>
              </a:solidFill>
              <a:latin typeface="Calibri" panose="020F0502020204030204" pitchFamily="34" charset="0"/>
            </a:endParaRPr>
          </a:p>
        </p:txBody>
      </p:sp>
      <p:pic>
        <p:nvPicPr>
          <p:cNvPr id="10" name="Bild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8963" y="388938"/>
            <a:ext cx="11080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platzhalter 28"/>
          <p:cNvSpPr>
            <a:spLocks noGrp="1"/>
          </p:cNvSpPr>
          <p:nvPr>
            <p:ph type="body" sz="quarter" idx="11"/>
          </p:nvPr>
        </p:nvSpPr>
        <p:spPr>
          <a:xfrm>
            <a:off x="1630030" y="1350048"/>
            <a:ext cx="9169400" cy="4495800"/>
          </a:xfrm>
          <a:prstGeom prst="rect">
            <a:avLst/>
          </a:prstGeom>
        </p:spPr>
        <p:txBody>
          <a:bodyPr vert="horz" lIns="0"/>
          <a:lstStyle>
            <a:lvl1pPr marL="0" marR="0" indent="-342900" algn="l" defTabSz="457200" rtl="0" eaLnBrk="0" fontAlgn="base" latinLnBrk="0" hangingPunct="0">
              <a:lnSpc>
                <a:spcPct val="150000"/>
              </a:lnSpc>
              <a:spcBef>
                <a:spcPts val="24"/>
              </a:spcBef>
              <a:spcAft>
                <a:spcPct val="0"/>
              </a:spcAft>
              <a:buClrTx/>
              <a:buSzTx/>
              <a:buFontTx/>
              <a:buNone/>
              <a:tabLst/>
              <a:defRPr sz="2400" b="1">
                <a:solidFill>
                  <a:schemeClr val="tx2"/>
                </a:solidFill>
                <a:latin typeface="Segoe UI" panose="020B0502040204020203" pitchFamily="34" charset="0"/>
                <a:cs typeface="Segoe UI" panose="020B0502040204020203" pitchFamily="34" charset="0"/>
              </a:defRPr>
            </a:lvl1pPr>
            <a:lvl2pPr marL="457200" indent="0" algn="l">
              <a:buFontTx/>
              <a:buNone/>
              <a:defRPr sz="1800">
                <a:solidFill>
                  <a:schemeClr val="tx2"/>
                </a:solidFill>
                <a:latin typeface="Segoe UI" panose="020B0502040204020203" pitchFamily="34" charset="0"/>
                <a:cs typeface="Segoe UI" panose="020B0502040204020203" pitchFamily="34" charset="0"/>
              </a:defRPr>
            </a:lvl2pPr>
            <a:lvl3pPr marL="914400" indent="0" algn="l">
              <a:buFontTx/>
              <a:buNone/>
              <a:defRPr sz="1800">
                <a:solidFill>
                  <a:schemeClr val="tx2"/>
                </a:solidFill>
                <a:latin typeface="Segoe UI" panose="020B0502040204020203" pitchFamily="34" charset="0"/>
                <a:cs typeface="Segoe UI" panose="020B0502040204020203" pitchFamily="34" charset="0"/>
              </a:defRPr>
            </a:lvl3pPr>
            <a:lvl4pPr marL="1371600" indent="0" algn="l">
              <a:buFontTx/>
              <a:buNone/>
              <a:defRPr sz="1800">
                <a:solidFill>
                  <a:schemeClr val="tx2"/>
                </a:solidFill>
                <a:latin typeface="Segoe UI" panose="020B0502040204020203" pitchFamily="34" charset="0"/>
                <a:cs typeface="Segoe UI" panose="020B0502040204020203" pitchFamily="34" charset="0"/>
              </a:defRPr>
            </a:lvl4pPr>
            <a:lvl5pPr marL="1828800" indent="0" algn="l">
              <a:buFontTx/>
              <a:buNone/>
              <a:defRPr sz="1800">
                <a:solidFill>
                  <a:schemeClr val="tx2"/>
                </a:solidFill>
                <a:latin typeface="Segoe UI" panose="020B0502040204020203" pitchFamily="34" charset="0"/>
                <a:cs typeface="Segoe UI" panose="020B0502040204020203" pitchFamily="34" charset="0"/>
              </a:defRPr>
            </a:lvl5pPr>
          </a:lstStyle>
          <a:p>
            <a:pPr lvl="0"/>
            <a:r>
              <a:rPr lang="de-DE"/>
              <a:t>Textmasterformat bearbeiten</a:t>
            </a:r>
          </a:p>
        </p:txBody>
      </p:sp>
      <p:sp>
        <p:nvSpPr>
          <p:cNvPr id="14" name="Textplatzhalter 26"/>
          <p:cNvSpPr>
            <a:spLocks noGrp="1"/>
          </p:cNvSpPr>
          <p:nvPr>
            <p:ph type="body" sz="quarter" idx="10"/>
          </p:nvPr>
        </p:nvSpPr>
        <p:spPr>
          <a:xfrm>
            <a:off x="397933" y="349044"/>
            <a:ext cx="8866419" cy="685800"/>
          </a:xfrm>
          <a:prstGeom prst="rect">
            <a:avLst/>
          </a:prstGeom>
        </p:spPr>
        <p:txBody>
          <a:bodyPr vert="horz"/>
          <a:lstStyle>
            <a:lvl1pPr marL="0" indent="0">
              <a:buFont typeface="Lucida Grande"/>
              <a:buNone/>
              <a:defRPr sz="3000">
                <a:solidFill>
                  <a:schemeClr val="tx2"/>
                </a:solidFill>
                <a:latin typeface="Segoe UI" panose="020B0502040204020203" pitchFamily="34" charset="0"/>
                <a:cs typeface="Segoe UI" panose="020B0502040204020203" pitchFamily="34" charset="0"/>
              </a:defRPr>
            </a:lvl1pPr>
            <a:lvl2pPr>
              <a:defRPr sz="900">
                <a:latin typeface="Verdana"/>
                <a:cs typeface="Verdana"/>
              </a:defRPr>
            </a:lvl2pPr>
            <a:lvl3pPr>
              <a:defRPr sz="900">
                <a:latin typeface="Verdana"/>
                <a:cs typeface="Verdana"/>
              </a:defRPr>
            </a:lvl3pPr>
            <a:lvl4pPr>
              <a:defRPr sz="900">
                <a:latin typeface="Verdana"/>
                <a:cs typeface="Verdana"/>
              </a:defRPr>
            </a:lvl4pPr>
            <a:lvl5pPr>
              <a:defRPr sz="900">
                <a:latin typeface="Verdana"/>
                <a:cs typeface="Verdana"/>
              </a:defRPr>
            </a:lvl5pPr>
          </a:lstStyle>
          <a:p>
            <a:pPr lvl="0"/>
            <a:r>
              <a:rPr lang="de-DE"/>
              <a:t>Textmasterformat bearbeiten</a:t>
            </a:r>
          </a:p>
        </p:txBody>
      </p:sp>
      <p:sp>
        <p:nvSpPr>
          <p:cNvPr id="11" name="Fußzeilenplatzhalter 15"/>
          <p:cNvSpPr>
            <a:spLocks noGrp="1"/>
          </p:cNvSpPr>
          <p:nvPr>
            <p:ph type="ftr" sz="quarter" idx="12"/>
          </p:nvPr>
        </p:nvSpPr>
        <p:spPr>
          <a:xfrm>
            <a:off x="1625600" y="6416675"/>
            <a:ext cx="8985250" cy="365125"/>
          </a:xfrm>
        </p:spPr>
        <p:txBody>
          <a:bodyPr rtlCol="0"/>
          <a:lstStyle>
            <a:lvl1pPr algn="l">
              <a:defRPr sz="900">
                <a:solidFill>
                  <a:schemeClr val="bg1"/>
                </a:solidFill>
              </a:defRPr>
            </a:lvl1pPr>
          </a:lstStyle>
          <a:p>
            <a:pPr>
              <a:defRPr/>
            </a:pPr>
            <a:r>
              <a:rPr lang="de-DE"/>
              <a:t>Eva Kopp-Weber - FID</a:t>
            </a:r>
          </a:p>
        </p:txBody>
      </p:sp>
      <p:sp>
        <p:nvSpPr>
          <p:cNvPr id="12" name="Foliennummernplatzhalter 16"/>
          <p:cNvSpPr>
            <a:spLocks noGrp="1"/>
          </p:cNvSpPr>
          <p:nvPr>
            <p:ph type="sldNum" sz="quarter" idx="13"/>
          </p:nvPr>
        </p:nvSpPr>
        <p:spPr>
          <a:xfrm>
            <a:off x="10991850" y="6416675"/>
            <a:ext cx="1200150" cy="365125"/>
          </a:xfrm>
        </p:spPr>
        <p:txBody>
          <a:bodyPr/>
          <a:lstStyle>
            <a:lvl1pPr algn="l">
              <a:defRPr sz="900">
                <a:solidFill>
                  <a:schemeClr val="bg1"/>
                </a:solidFill>
              </a:defRPr>
            </a:lvl1pPr>
          </a:lstStyle>
          <a:p>
            <a:pPr>
              <a:defRPr/>
            </a:pPr>
            <a:fld id="{A2C501EE-CD04-41E7-B440-C3B3477471E4}" type="slidenum">
              <a:rPr lang="de-DE" altLang="de-DE"/>
              <a:pPr>
                <a:defRPr/>
              </a:pPr>
              <a:t>‹Nr.›</a:t>
            </a:fld>
            <a:endParaRPr lang="de-DE" altLang="de-DE" dirty="0"/>
          </a:p>
        </p:txBody>
      </p:sp>
      <p:sp>
        <p:nvSpPr>
          <p:cNvPr id="13" name="Datumsplatzhalter 17"/>
          <p:cNvSpPr>
            <a:spLocks noGrp="1"/>
          </p:cNvSpPr>
          <p:nvPr>
            <p:ph type="dt" sz="half" idx="14"/>
          </p:nvPr>
        </p:nvSpPr>
        <p:spPr>
          <a:xfrm>
            <a:off x="398463" y="6424613"/>
            <a:ext cx="1227137" cy="357187"/>
          </a:xfrm>
        </p:spPr>
        <p:txBody>
          <a:bodyPr rtlCol="0"/>
          <a:lstStyle>
            <a:lvl1pPr algn="r">
              <a:defRPr sz="900">
                <a:solidFill>
                  <a:schemeClr val="bg1"/>
                </a:solidFill>
                <a:latin typeface="Segoe UI" panose="020B0502040204020203" pitchFamily="34" charset="0"/>
                <a:cs typeface="Segoe UI" panose="020B0502040204020203" pitchFamily="34" charset="0"/>
              </a:defRPr>
            </a:lvl1pPr>
          </a:lstStyle>
          <a:p>
            <a:pPr>
              <a:defRPr/>
            </a:pPr>
            <a:r>
              <a:rPr lang="de-DE"/>
              <a:t>28.10.2020</a:t>
            </a:r>
            <a:endParaRPr lang="de-DE" dirty="0"/>
          </a:p>
        </p:txBody>
      </p:sp>
      <p:grpSp>
        <p:nvGrpSpPr>
          <p:cNvPr id="16" name="Gruppieren 15"/>
          <p:cNvGrpSpPr/>
          <p:nvPr userDrawn="1"/>
        </p:nvGrpSpPr>
        <p:grpSpPr>
          <a:xfrm>
            <a:off x="9848800" y="332656"/>
            <a:ext cx="722363" cy="522288"/>
            <a:chOff x="9848800" y="485775"/>
            <a:chExt cx="722363" cy="522288"/>
          </a:xfrm>
        </p:grpSpPr>
        <p:cxnSp>
          <p:nvCxnSpPr>
            <p:cNvPr id="17" name="Gerade Verbindung 15"/>
            <p:cNvCxnSpPr/>
            <p:nvPr userDrawn="1"/>
          </p:nvCxnSpPr>
          <p:spPr>
            <a:xfrm rot="5400000">
              <a:off x="10309225" y="746125"/>
              <a:ext cx="522288" cy="1588"/>
            </a:xfrm>
            <a:prstGeom prst="line">
              <a:avLst/>
            </a:prstGeom>
            <a:ln w="635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8" name="Grafik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8800" y="521112"/>
              <a:ext cx="548365" cy="468000"/>
            </a:xfrm>
            <a:prstGeom prst="rect">
              <a:avLst/>
            </a:prstGeom>
          </p:spPr>
        </p:pic>
      </p:grpSp>
    </p:spTree>
    <p:extLst>
      <p:ext uri="{BB962C8B-B14F-4D97-AF65-F5344CB8AC3E}">
        <p14:creationId xmlns:p14="http://schemas.microsoft.com/office/powerpoint/2010/main" val="248872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ufzählung eingerückt">
    <p:spTree>
      <p:nvGrpSpPr>
        <p:cNvPr id="1" name=""/>
        <p:cNvGrpSpPr/>
        <p:nvPr/>
      </p:nvGrpSpPr>
      <p:grpSpPr>
        <a:xfrm>
          <a:off x="0" y="0"/>
          <a:ext cx="0" cy="0"/>
          <a:chOff x="0" y="0"/>
          <a:chExt cx="0" cy="0"/>
        </a:xfrm>
      </p:grpSpPr>
      <p:sp>
        <p:nvSpPr>
          <p:cNvPr id="4" name="Rechteck 18"/>
          <p:cNvSpPr>
            <a:spLocks noChangeArrowheads="1"/>
          </p:cNvSpPr>
          <p:nvPr userDrawn="1"/>
        </p:nvSpPr>
        <p:spPr bwMode="auto">
          <a:xfrm flipH="1">
            <a:off x="-6350" y="6254750"/>
            <a:ext cx="12204700" cy="603250"/>
          </a:xfrm>
          <a:prstGeom prst="rect">
            <a:avLst/>
          </a:prstGeom>
          <a:solidFill>
            <a:schemeClr val="tx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cxnSp>
        <p:nvCxnSpPr>
          <p:cNvPr id="5" name="Gerade Verbindung 14"/>
          <p:cNvCxnSpPr/>
          <p:nvPr userDrawn="1"/>
        </p:nvCxnSpPr>
        <p:spPr>
          <a:xfrm rot="5400000">
            <a:off x="1367632" y="6595269"/>
            <a:ext cx="522287" cy="317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Gerade Verbindung 15"/>
          <p:cNvCxnSpPr/>
          <p:nvPr userDrawn="1"/>
        </p:nvCxnSpPr>
        <p:spPr>
          <a:xfrm rot="5400000">
            <a:off x="10541000" y="6596063"/>
            <a:ext cx="522287" cy="1588"/>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Rechteck 18"/>
          <p:cNvSpPr>
            <a:spLocks noChangeArrowheads="1"/>
          </p:cNvSpPr>
          <p:nvPr userDrawn="1"/>
        </p:nvSpPr>
        <p:spPr bwMode="auto">
          <a:xfrm flipH="1">
            <a:off x="0" y="6261100"/>
            <a:ext cx="12203113" cy="53975"/>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8" name="Rechteck 18"/>
          <p:cNvSpPr>
            <a:spLocks noChangeArrowheads="1"/>
          </p:cNvSpPr>
          <p:nvPr userDrawn="1"/>
        </p:nvSpPr>
        <p:spPr bwMode="auto">
          <a:xfrm flipH="1" flipV="1">
            <a:off x="0" y="0"/>
            <a:ext cx="9555163" cy="44450"/>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9" name="Rechteck 18"/>
          <p:cNvSpPr>
            <a:spLocks noChangeArrowheads="1"/>
          </p:cNvSpPr>
          <p:nvPr userDrawn="1"/>
        </p:nvSpPr>
        <p:spPr bwMode="auto">
          <a:xfrm flipH="1" flipV="1">
            <a:off x="9551988" y="0"/>
            <a:ext cx="2640012" cy="22225"/>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dirty="0">
              <a:solidFill>
                <a:srgbClr val="FFFFFF"/>
              </a:solidFill>
              <a:latin typeface="Calibri" panose="020F0502020204030204" pitchFamily="34" charset="0"/>
            </a:endParaRPr>
          </a:p>
        </p:txBody>
      </p:sp>
      <p:pic>
        <p:nvPicPr>
          <p:cNvPr id="10" name="Bild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8963" y="388938"/>
            <a:ext cx="11080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platzhalter 26"/>
          <p:cNvSpPr>
            <a:spLocks noGrp="1"/>
          </p:cNvSpPr>
          <p:nvPr>
            <p:ph type="body" sz="quarter" idx="10"/>
          </p:nvPr>
        </p:nvSpPr>
        <p:spPr>
          <a:xfrm>
            <a:off x="397933" y="349044"/>
            <a:ext cx="8866419" cy="685800"/>
          </a:xfrm>
          <a:prstGeom prst="rect">
            <a:avLst/>
          </a:prstGeom>
        </p:spPr>
        <p:txBody>
          <a:bodyPr vert="horz"/>
          <a:lstStyle>
            <a:lvl1pPr marL="0" indent="0">
              <a:buFont typeface="Lucida Grande"/>
              <a:buNone/>
              <a:defRPr sz="3000">
                <a:solidFill>
                  <a:schemeClr val="tx2"/>
                </a:solidFill>
                <a:latin typeface="Segoe UI" panose="020B0502040204020203" pitchFamily="34" charset="0"/>
                <a:cs typeface="Segoe UI" panose="020B0502040204020203" pitchFamily="34" charset="0"/>
              </a:defRPr>
            </a:lvl1pPr>
            <a:lvl2pPr>
              <a:defRPr sz="900">
                <a:latin typeface="Verdana"/>
                <a:cs typeface="Verdana"/>
              </a:defRPr>
            </a:lvl2pPr>
            <a:lvl3pPr>
              <a:defRPr sz="900">
                <a:latin typeface="Verdana"/>
                <a:cs typeface="Verdana"/>
              </a:defRPr>
            </a:lvl3pPr>
            <a:lvl4pPr>
              <a:defRPr sz="900">
                <a:latin typeface="Verdana"/>
                <a:cs typeface="Verdana"/>
              </a:defRPr>
            </a:lvl4pPr>
            <a:lvl5pPr>
              <a:defRPr sz="900">
                <a:latin typeface="Verdana"/>
                <a:cs typeface="Verdana"/>
              </a:defRPr>
            </a:lvl5pPr>
          </a:lstStyle>
          <a:p>
            <a:pPr lvl="0"/>
            <a:r>
              <a:rPr lang="de-DE"/>
              <a:t>Textmasterformat bearbeiten</a:t>
            </a:r>
          </a:p>
        </p:txBody>
      </p:sp>
      <p:sp>
        <p:nvSpPr>
          <p:cNvPr id="16" name="Content Placeholder 2"/>
          <p:cNvSpPr>
            <a:spLocks noGrp="1"/>
          </p:cNvSpPr>
          <p:nvPr>
            <p:ph idx="1"/>
          </p:nvPr>
        </p:nvSpPr>
        <p:spPr>
          <a:xfrm>
            <a:off x="1630363" y="1345199"/>
            <a:ext cx="9154784" cy="4913312"/>
          </a:xfrm>
          <a:prstGeom prst="rect">
            <a:avLst/>
          </a:prstGeom>
        </p:spPr>
        <p:txBody>
          <a:bodyPr lIns="0" tIns="46800"/>
          <a:lstStyle>
            <a:lvl1pPr marL="342900" indent="-342900">
              <a:lnSpc>
                <a:spcPct val="150000"/>
              </a:lnSpc>
              <a:spcBef>
                <a:spcPts val="1000"/>
              </a:spcBef>
              <a:buFont typeface="Arial" panose="020B0604020202020204" pitchFamily="34" charset="0"/>
              <a:buChar char="•"/>
              <a:defRPr sz="2400">
                <a:solidFill>
                  <a:schemeClr val="tx2"/>
                </a:solidFill>
                <a:latin typeface="Segoe UI" panose="020B0502040204020203" pitchFamily="34" charset="0"/>
                <a:cs typeface="Segoe UI" panose="020B0502040204020203" pitchFamily="34" charset="0"/>
              </a:defRPr>
            </a:lvl1pPr>
            <a:lvl2pPr marL="742950" indent="-285750">
              <a:spcBef>
                <a:spcPts val="1000"/>
              </a:spcBef>
              <a:buFont typeface="Arial" panose="020B0604020202020204" pitchFamily="34" charset="0"/>
              <a:buChar char="•"/>
              <a:defRPr sz="2000">
                <a:solidFill>
                  <a:schemeClr val="tx2"/>
                </a:solidFill>
                <a:latin typeface="Segoe UI" panose="020B0502040204020203" pitchFamily="34" charset="0"/>
                <a:cs typeface="Segoe UI" panose="020B0502040204020203" pitchFamily="34" charset="0"/>
              </a:defRPr>
            </a:lvl2pPr>
            <a:lvl3pPr marL="1143000" indent="-228600">
              <a:spcBef>
                <a:spcPts val="1000"/>
              </a:spcBef>
              <a:buFont typeface="Arial" panose="020B0604020202020204" pitchFamily="34" charset="0"/>
              <a:buChar char="•"/>
              <a:defRPr sz="1600">
                <a:solidFill>
                  <a:schemeClr val="tx2"/>
                </a:solidFill>
                <a:latin typeface="Segoe UI" panose="020B0502040204020203" pitchFamily="34" charset="0"/>
                <a:cs typeface="Segoe UI" panose="020B0502040204020203" pitchFamily="34" charset="0"/>
              </a:defRPr>
            </a:lvl3pPr>
            <a:lvl4pPr marL="1600200" indent="-228600">
              <a:buFont typeface="Arial" panose="020B0604020202020204" pitchFamily="34" charset="0"/>
              <a:buChar char="•"/>
              <a:defRPr sz="2000">
                <a:solidFill>
                  <a:schemeClr val="tx2"/>
                </a:solidFill>
                <a:latin typeface="Segoe UI" panose="020B0502040204020203" pitchFamily="34" charset="0"/>
                <a:cs typeface="Segoe UI" panose="020B0502040204020203" pitchFamily="34" charset="0"/>
              </a:defRPr>
            </a:lvl4pPr>
            <a:lvl5pPr marL="2057400" indent="-228600">
              <a:buFont typeface="Arial" panose="020B0604020202020204" pitchFamily="34" charset="0"/>
              <a:buChar char="•"/>
              <a:defRPr sz="2000">
                <a:solidFill>
                  <a:schemeClr val="tx2"/>
                </a:solidFill>
                <a:latin typeface="Segoe UI" panose="020B0502040204020203" pitchFamily="34" charset="0"/>
                <a:cs typeface="Segoe UI" panose="020B0502040204020203" pitchFamily="34" charset="0"/>
              </a:defRPr>
            </a:lvl5pPr>
          </a:lstStyle>
          <a:p>
            <a:pPr lvl="0"/>
            <a:r>
              <a:rPr lang="de-DE"/>
              <a:t>Textmasterformat bearbeiten</a:t>
            </a:r>
          </a:p>
          <a:p>
            <a:pPr lvl="1"/>
            <a:r>
              <a:rPr lang="de-DE"/>
              <a:t>Zweite Ebene</a:t>
            </a:r>
          </a:p>
          <a:p>
            <a:pPr lvl="2"/>
            <a:r>
              <a:rPr lang="de-DE"/>
              <a:t>Dritte Ebene</a:t>
            </a:r>
          </a:p>
        </p:txBody>
      </p:sp>
      <p:sp>
        <p:nvSpPr>
          <p:cNvPr id="11" name="Fußzeilenplatzhalter 15"/>
          <p:cNvSpPr>
            <a:spLocks noGrp="1"/>
          </p:cNvSpPr>
          <p:nvPr>
            <p:ph type="ftr" sz="quarter" idx="11"/>
          </p:nvPr>
        </p:nvSpPr>
        <p:spPr>
          <a:xfrm>
            <a:off x="1625600" y="6416675"/>
            <a:ext cx="8985250" cy="365125"/>
          </a:xfrm>
        </p:spPr>
        <p:txBody>
          <a:bodyPr rtlCol="0"/>
          <a:lstStyle>
            <a:lvl1pPr algn="l">
              <a:defRPr sz="900">
                <a:solidFill>
                  <a:schemeClr val="bg1"/>
                </a:solidFill>
              </a:defRPr>
            </a:lvl1pPr>
          </a:lstStyle>
          <a:p>
            <a:pPr>
              <a:defRPr/>
            </a:pPr>
            <a:r>
              <a:rPr lang="de-DE"/>
              <a:t>Eva Kopp-Weber - FID</a:t>
            </a:r>
          </a:p>
        </p:txBody>
      </p:sp>
      <p:sp>
        <p:nvSpPr>
          <p:cNvPr id="12" name="Foliennummernplatzhalter 16"/>
          <p:cNvSpPr>
            <a:spLocks noGrp="1"/>
          </p:cNvSpPr>
          <p:nvPr>
            <p:ph type="sldNum" sz="quarter" idx="12"/>
          </p:nvPr>
        </p:nvSpPr>
        <p:spPr>
          <a:xfrm>
            <a:off x="10991850" y="6416675"/>
            <a:ext cx="1200150" cy="365125"/>
          </a:xfrm>
        </p:spPr>
        <p:txBody>
          <a:bodyPr/>
          <a:lstStyle>
            <a:lvl1pPr algn="l">
              <a:defRPr sz="900">
                <a:solidFill>
                  <a:schemeClr val="bg1"/>
                </a:solidFill>
              </a:defRPr>
            </a:lvl1pPr>
          </a:lstStyle>
          <a:p>
            <a:pPr>
              <a:defRPr/>
            </a:pPr>
            <a:fld id="{E7D33876-A343-4AB0-AF59-3085283FF471}" type="slidenum">
              <a:rPr lang="de-DE" altLang="de-DE"/>
              <a:pPr>
                <a:defRPr/>
              </a:pPr>
              <a:t>‹Nr.›</a:t>
            </a:fld>
            <a:endParaRPr lang="de-DE" altLang="de-DE" dirty="0"/>
          </a:p>
        </p:txBody>
      </p:sp>
      <p:sp>
        <p:nvSpPr>
          <p:cNvPr id="13" name="Datumsplatzhalter 17"/>
          <p:cNvSpPr>
            <a:spLocks noGrp="1"/>
          </p:cNvSpPr>
          <p:nvPr>
            <p:ph type="dt" sz="half" idx="13"/>
          </p:nvPr>
        </p:nvSpPr>
        <p:spPr>
          <a:xfrm>
            <a:off x="398463" y="6424613"/>
            <a:ext cx="1227137" cy="357187"/>
          </a:xfrm>
        </p:spPr>
        <p:txBody>
          <a:bodyPr rtlCol="0"/>
          <a:lstStyle>
            <a:lvl1pPr algn="r">
              <a:defRPr sz="900">
                <a:solidFill>
                  <a:schemeClr val="bg1"/>
                </a:solidFill>
                <a:latin typeface="Segoe UI" panose="020B0502040204020203" pitchFamily="34" charset="0"/>
                <a:cs typeface="Segoe UI" panose="020B0502040204020203" pitchFamily="34" charset="0"/>
              </a:defRPr>
            </a:lvl1pPr>
          </a:lstStyle>
          <a:p>
            <a:pPr>
              <a:defRPr/>
            </a:pPr>
            <a:r>
              <a:rPr lang="de-DE"/>
              <a:t>28.10.2020</a:t>
            </a:r>
            <a:endParaRPr lang="de-DE" dirty="0"/>
          </a:p>
        </p:txBody>
      </p:sp>
      <p:grpSp>
        <p:nvGrpSpPr>
          <p:cNvPr id="17" name="Gruppieren 16"/>
          <p:cNvGrpSpPr/>
          <p:nvPr userDrawn="1"/>
        </p:nvGrpSpPr>
        <p:grpSpPr>
          <a:xfrm>
            <a:off x="9848800" y="332656"/>
            <a:ext cx="722363" cy="522288"/>
            <a:chOff x="9848800" y="485775"/>
            <a:chExt cx="722363" cy="522288"/>
          </a:xfrm>
        </p:grpSpPr>
        <p:cxnSp>
          <p:nvCxnSpPr>
            <p:cNvPr id="18" name="Gerade Verbindung 15"/>
            <p:cNvCxnSpPr/>
            <p:nvPr userDrawn="1"/>
          </p:nvCxnSpPr>
          <p:spPr>
            <a:xfrm rot="5400000">
              <a:off x="10309225" y="746125"/>
              <a:ext cx="522288" cy="1588"/>
            </a:xfrm>
            <a:prstGeom prst="line">
              <a:avLst/>
            </a:prstGeom>
            <a:ln w="635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9" name="Grafik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8800" y="521112"/>
              <a:ext cx="548365" cy="468000"/>
            </a:xfrm>
            <a:prstGeom prst="rect">
              <a:avLst/>
            </a:prstGeom>
          </p:spPr>
        </p:pic>
      </p:grpSp>
    </p:spTree>
    <p:extLst>
      <p:ext uri="{BB962C8B-B14F-4D97-AF65-F5344CB8AC3E}">
        <p14:creationId xmlns:p14="http://schemas.microsoft.com/office/powerpoint/2010/main" val="25112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e Folie / Logo Eule / Streifen oben">
    <p:spTree>
      <p:nvGrpSpPr>
        <p:cNvPr id="1" name=""/>
        <p:cNvGrpSpPr/>
        <p:nvPr/>
      </p:nvGrpSpPr>
      <p:grpSpPr>
        <a:xfrm>
          <a:off x="0" y="0"/>
          <a:ext cx="0" cy="0"/>
          <a:chOff x="0" y="0"/>
          <a:chExt cx="0" cy="0"/>
        </a:xfrm>
      </p:grpSpPr>
      <p:sp>
        <p:nvSpPr>
          <p:cNvPr id="3" name="Rechteck 18"/>
          <p:cNvSpPr>
            <a:spLocks noChangeArrowheads="1"/>
          </p:cNvSpPr>
          <p:nvPr userDrawn="1"/>
        </p:nvSpPr>
        <p:spPr bwMode="auto">
          <a:xfrm flipH="1">
            <a:off x="0" y="6261100"/>
            <a:ext cx="12192000" cy="596900"/>
          </a:xfrm>
          <a:prstGeom prst="rect">
            <a:avLst/>
          </a:prstGeom>
          <a:solidFill>
            <a:schemeClr val="tx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cxnSp>
        <p:nvCxnSpPr>
          <p:cNvPr id="4" name="Gerade Verbindung 14"/>
          <p:cNvCxnSpPr/>
          <p:nvPr userDrawn="1"/>
        </p:nvCxnSpPr>
        <p:spPr>
          <a:xfrm rot="5400000">
            <a:off x="1367632" y="6595269"/>
            <a:ext cx="522287" cy="317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Gerade Verbindung 15"/>
          <p:cNvCxnSpPr/>
          <p:nvPr userDrawn="1"/>
        </p:nvCxnSpPr>
        <p:spPr>
          <a:xfrm rot="5400000">
            <a:off x="10541000" y="6596063"/>
            <a:ext cx="522287" cy="1588"/>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Rechteck 18"/>
          <p:cNvSpPr>
            <a:spLocks noChangeArrowheads="1"/>
          </p:cNvSpPr>
          <p:nvPr userDrawn="1"/>
        </p:nvSpPr>
        <p:spPr bwMode="auto">
          <a:xfrm flipH="1">
            <a:off x="0" y="6261100"/>
            <a:ext cx="12203113" cy="53975"/>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7" name="Rechteck 18"/>
          <p:cNvSpPr>
            <a:spLocks noChangeArrowheads="1"/>
          </p:cNvSpPr>
          <p:nvPr userDrawn="1"/>
        </p:nvSpPr>
        <p:spPr bwMode="auto">
          <a:xfrm flipH="1" flipV="1">
            <a:off x="0" y="0"/>
            <a:ext cx="9555163" cy="44450"/>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8" name="Rechteck 18"/>
          <p:cNvSpPr>
            <a:spLocks noChangeArrowheads="1"/>
          </p:cNvSpPr>
          <p:nvPr userDrawn="1"/>
        </p:nvSpPr>
        <p:spPr bwMode="auto">
          <a:xfrm flipH="1" flipV="1">
            <a:off x="9551988" y="0"/>
            <a:ext cx="2640012" cy="22225"/>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dirty="0">
              <a:solidFill>
                <a:srgbClr val="FFFFFF"/>
              </a:solidFill>
              <a:latin typeface="Calibri" panose="020F0502020204030204" pitchFamily="34" charset="0"/>
            </a:endParaRPr>
          </a:p>
        </p:txBody>
      </p:sp>
      <p:pic>
        <p:nvPicPr>
          <p:cNvPr id="9" name="Bild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8963" y="388938"/>
            <a:ext cx="11080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platzhalter 26"/>
          <p:cNvSpPr>
            <a:spLocks noGrp="1"/>
          </p:cNvSpPr>
          <p:nvPr>
            <p:ph type="body" sz="quarter" idx="13"/>
          </p:nvPr>
        </p:nvSpPr>
        <p:spPr>
          <a:xfrm>
            <a:off x="397933" y="349044"/>
            <a:ext cx="8866419" cy="685800"/>
          </a:xfrm>
          <a:prstGeom prst="rect">
            <a:avLst/>
          </a:prstGeom>
        </p:spPr>
        <p:txBody>
          <a:bodyPr vert="horz"/>
          <a:lstStyle>
            <a:lvl1pPr marL="0" indent="0">
              <a:buFont typeface="Lucida Grande"/>
              <a:buNone/>
              <a:defRPr sz="3000">
                <a:solidFill>
                  <a:schemeClr val="tx2"/>
                </a:solidFill>
                <a:latin typeface="Segoe UI" panose="020B0502040204020203" pitchFamily="34" charset="0"/>
                <a:cs typeface="Segoe UI" panose="020B0502040204020203" pitchFamily="34" charset="0"/>
              </a:defRPr>
            </a:lvl1pPr>
            <a:lvl2pPr>
              <a:defRPr sz="900">
                <a:latin typeface="Verdana"/>
                <a:cs typeface="Verdana"/>
              </a:defRPr>
            </a:lvl2pPr>
            <a:lvl3pPr>
              <a:defRPr sz="900">
                <a:latin typeface="Verdana"/>
                <a:cs typeface="Verdana"/>
              </a:defRPr>
            </a:lvl3pPr>
            <a:lvl4pPr>
              <a:defRPr sz="900">
                <a:latin typeface="Verdana"/>
                <a:cs typeface="Verdana"/>
              </a:defRPr>
            </a:lvl4pPr>
            <a:lvl5pPr>
              <a:defRPr sz="900">
                <a:latin typeface="Verdana"/>
                <a:cs typeface="Verdana"/>
              </a:defRPr>
            </a:lvl5pPr>
          </a:lstStyle>
          <a:p>
            <a:pPr lvl="0"/>
            <a:r>
              <a:rPr lang="de-DE"/>
              <a:t>Textmasterformat bearbeiten</a:t>
            </a:r>
          </a:p>
        </p:txBody>
      </p:sp>
      <p:sp>
        <p:nvSpPr>
          <p:cNvPr id="10" name="Fußzeilenplatzhalter 15"/>
          <p:cNvSpPr>
            <a:spLocks noGrp="1"/>
          </p:cNvSpPr>
          <p:nvPr>
            <p:ph type="ftr" sz="quarter" idx="14"/>
          </p:nvPr>
        </p:nvSpPr>
        <p:spPr>
          <a:xfrm>
            <a:off x="1625600" y="6416675"/>
            <a:ext cx="8985250" cy="365125"/>
          </a:xfrm>
        </p:spPr>
        <p:txBody>
          <a:bodyPr rtlCol="0"/>
          <a:lstStyle>
            <a:lvl1pPr algn="l">
              <a:defRPr sz="900">
                <a:solidFill>
                  <a:schemeClr val="bg1"/>
                </a:solidFill>
              </a:defRPr>
            </a:lvl1pPr>
          </a:lstStyle>
          <a:p>
            <a:pPr>
              <a:defRPr/>
            </a:pPr>
            <a:r>
              <a:rPr lang="de-DE"/>
              <a:t>Eva Kopp-Weber - FID</a:t>
            </a:r>
          </a:p>
        </p:txBody>
      </p:sp>
      <p:sp>
        <p:nvSpPr>
          <p:cNvPr id="11" name="Foliennummernplatzhalter 16"/>
          <p:cNvSpPr>
            <a:spLocks noGrp="1"/>
          </p:cNvSpPr>
          <p:nvPr>
            <p:ph type="sldNum" sz="quarter" idx="15"/>
          </p:nvPr>
        </p:nvSpPr>
        <p:spPr>
          <a:xfrm>
            <a:off x="10991850" y="6416675"/>
            <a:ext cx="1200150" cy="365125"/>
          </a:xfrm>
        </p:spPr>
        <p:txBody>
          <a:bodyPr/>
          <a:lstStyle>
            <a:lvl1pPr algn="l">
              <a:defRPr sz="900">
                <a:solidFill>
                  <a:schemeClr val="bg1"/>
                </a:solidFill>
              </a:defRPr>
            </a:lvl1pPr>
          </a:lstStyle>
          <a:p>
            <a:pPr>
              <a:defRPr/>
            </a:pPr>
            <a:fld id="{E4DCBD55-91F0-45C8-9EAD-31C5FB32C79B}" type="slidenum">
              <a:rPr lang="de-DE" altLang="de-DE"/>
              <a:pPr>
                <a:defRPr/>
              </a:pPr>
              <a:t>‹Nr.›</a:t>
            </a:fld>
            <a:endParaRPr lang="de-DE" altLang="de-DE" dirty="0"/>
          </a:p>
        </p:txBody>
      </p:sp>
      <p:sp>
        <p:nvSpPr>
          <p:cNvPr id="12" name="Datumsplatzhalter 17"/>
          <p:cNvSpPr>
            <a:spLocks noGrp="1"/>
          </p:cNvSpPr>
          <p:nvPr>
            <p:ph type="dt" sz="half" idx="16"/>
          </p:nvPr>
        </p:nvSpPr>
        <p:spPr>
          <a:xfrm>
            <a:off x="398463" y="6424613"/>
            <a:ext cx="1227137" cy="357187"/>
          </a:xfrm>
        </p:spPr>
        <p:txBody>
          <a:bodyPr rtlCol="0"/>
          <a:lstStyle>
            <a:lvl1pPr algn="r">
              <a:defRPr sz="900">
                <a:solidFill>
                  <a:schemeClr val="bg1"/>
                </a:solidFill>
                <a:latin typeface="Segoe UI" panose="020B0502040204020203" pitchFamily="34" charset="0"/>
                <a:cs typeface="Segoe UI" panose="020B0502040204020203" pitchFamily="34" charset="0"/>
              </a:defRPr>
            </a:lvl1pPr>
          </a:lstStyle>
          <a:p>
            <a:pPr>
              <a:defRPr/>
            </a:pPr>
            <a:r>
              <a:rPr lang="de-DE"/>
              <a:t>28.10.2020</a:t>
            </a:r>
            <a:endParaRPr lang="de-DE" dirty="0"/>
          </a:p>
        </p:txBody>
      </p:sp>
      <p:grpSp>
        <p:nvGrpSpPr>
          <p:cNvPr id="15" name="Gruppieren 14"/>
          <p:cNvGrpSpPr/>
          <p:nvPr userDrawn="1"/>
        </p:nvGrpSpPr>
        <p:grpSpPr>
          <a:xfrm>
            <a:off x="9848800" y="332656"/>
            <a:ext cx="722363" cy="522288"/>
            <a:chOff x="9848800" y="485775"/>
            <a:chExt cx="722363" cy="522288"/>
          </a:xfrm>
        </p:grpSpPr>
        <p:cxnSp>
          <p:nvCxnSpPr>
            <p:cNvPr id="16" name="Gerade Verbindung 15"/>
            <p:cNvCxnSpPr/>
            <p:nvPr userDrawn="1"/>
          </p:nvCxnSpPr>
          <p:spPr>
            <a:xfrm rot="5400000">
              <a:off x="10309225" y="746125"/>
              <a:ext cx="522288" cy="1588"/>
            </a:xfrm>
            <a:prstGeom prst="line">
              <a:avLst/>
            </a:prstGeom>
            <a:ln w="635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8800" y="521112"/>
              <a:ext cx="548365" cy="468000"/>
            </a:xfrm>
            <a:prstGeom prst="rect">
              <a:avLst/>
            </a:prstGeom>
          </p:spPr>
        </p:pic>
      </p:grpSp>
    </p:spTree>
    <p:extLst>
      <p:ext uri="{BB962C8B-B14F-4D97-AF65-F5344CB8AC3E}">
        <p14:creationId xmlns:p14="http://schemas.microsoft.com/office/powerpoint/2010/main" val="71448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Text-Kombi-1">
    <p:spTree>
      <p:nvGrpSpPr>
        <p:cNvPr id="1" name=""/>
        <p:cNvGrpSpPr/>
        <p:nvPr/>
      </p:nvGrpSpPr>
      <p:grpSpPr>
        <a:xfrm>
          <a:off x="0" y="0"/>
          <a:ext cx="0" cy="0"/>
          <a:chOff x="0" y="0"/>
          <a:chExt cx="0" cy="0"/>
        </a:xfrm>
      </p:grpSpPr>
      <p:sp>
        <p:nvSpPr>
          <p:cNvPr id="3" name="Rechteck 18"/>
          <p:cNvSpPr>
            <a:spLocks noChangeArrowheads="1"/>
          </p:cNvSpPr>
          <p:nvPr userDrawn="1"/>
        </p:nvSpPr>
        <p:spPr bwMode="auto">
          <a:xfrm flipH="1">
            <a:off x="-6350" y="6254750"/>
            <a:ext cx="12204700" cy="603250"/>
          </a:xfrm>
          <a:prstGeom prst="rect">
            <a:avLst/>
          </a:prstGeom>
          <a:solidFill>
            <a:schemeClr val="tx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cxnSp>
        <p:nvCxnSpPr>
          <p:cNvPr id="4" name="Gerade Verbindung 14"/>
          <p:cNvCxnSpPr/>
          <p:nvPr userDrawn="1"/>
        </p:nvCxnSpPr>
        <p:spPr>
          <a:xfrm rot="5400000">
            <a:off x="1367632" y="6595269"/>
            <a:ext cx="522287" cy="317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Gerade Verbindung 15"/>
          <p:cNvCxnSpPr/>
          <p:nvPr userDrawn="1"/>
        </p:nvCxnSpPr>
        <p:spPr>
          <a:xfrm rot="5400000">
            <a:off x="10541000" y="6596063"/>
            <a:ext cx="522287" cy="1588"/>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Rechteck 18"/>
          <p:cNvSpPr>
            <a:spLocks noChangeArrowheads="1"/>
          </p:cNvSpPr>
          <p:nvPr userDrawn="1"/>
        </p:nvSpPr>
        <p:spPr bwMode="auto">
          <a:xfrm flipH="1">
            <a:off x="0" y="6261100"/>
            <a:ext cx="12203113" cy="53975"/>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7" name="Rechteck 18"/>
          <p:cNvSpPr>
            <a:spLocks noChangeArrowheads="1"/>
          </p:cNvSpPr>
          <p:nvPr userDrawn="1"/>
        </p:nvSpPr>
        <p:spPr bwMode="auto">
          <a:xfrm flipH="1" flipV="1">
            <a:off x="0" y="0"/>
            <a:ext cx="9555163" cy="44450"/>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8" name="Rechteck 18"/>
          <p:cNvSpPr>
            <a:spLocks noChangeArrowheads="1"/>
          </p:cNvSpPr>
          <p:nvPr userDrawn="1"/>
        </p:nvSpPr>
        <p:spPr bwMode="auto">
          <a:xfrm flipH="1" flipV="1">
            <a:off x="9551988" y="0"/>
            <a:ext cx="2640012" cy="22225"/>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dirty="0">
              <a:solidFill>
                <a:srgbClr val="FFFFFF"/>
              </a:solidFill>
              <a:latin typeface="Calibri" panose="020F0502020204030204" pitchFamily="34" charset="0"/>
            </a:endParaRPr>
          </a:p>
        </p:txBody>
      </p:sp>
      <p:pic>
        <p:nvPicPr>
          <p:cNvPr id="9" name="Bild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8963" y="388938"/>
            <a:ext cx="11080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p:nvPr userDrawn="1"/>
        </p:nvSpPr>
        <p:spPr>
          <a:xfrm>
            <a:off x="6350" y="44450"/>
            <a:ext cx="6089650" cy="6210300"/>
          </a:xfrm>
          <a:prstGeom prst="rect">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 name="Textplatzhalter 28"/>
          <p:cNvSpPr>
            <a:spLocks noGrp="1"/>
          </p:cNvSpPr>
          <p:nvPr>
            <p:ph type="body" sz="quarter" idx="13"/>
          </p:nvPr>
        </p:nvSpPr>
        <p:spPr>
          <a:xfrm>
            <a:off x="6768766" y="1350048"/>
            <a:ext cx="5049838" cy="4495800"/>
          </a:xfrm>
          <a:prstGeom prst="rect">
            <a:avLst/>
          </a:prstGeom>
        </p:spPr>
        <p:txBody>
          <a:bodyPr vert="horz" lIns="0"/>
          <a:lstStyle>
            <a:lvl1pPr marL="0" marR="0" indent="-342900" algn="l" defTabSz="457200" rtl="0" eaLnBrk="0" fontAlgn="base" latinLnBrk="0" hangingPunct="0">
              <a:lnSpc>
                <a:spcPct val="150000"/>
              </a:lnSpc>
              <a:spcBef>
                <a:spcPct val="20000"/>
              </a:spcBef>
              <a:spcAft>
                <a:spcPct val="0"/>
              </a:spcAft>
              <a:buClrTx/>
              <a:buSzTx/>
              <a:buFontTx/>
              <a:buNone/>
              <a:tabLst/>
              <a:defRPr sz="2400">
                <a:solidFill>
                  <a:schemeClr val="tx2"/>
                </a:solidFill>
                <a:latin typeface="Segoe UI" panose="020B0502040204020203" pitchFamily="34" charset="0"/>
                <a:cs typeface="Segoe UI" panose="020B0502040204020203" pitchFamily="34" charset="0"/>
              </a:defRPr>
            </a:lvl1pPr>
            <a:lvl2pPr marL="457200" indent="0" algn="l">
              <a:buFontTx/>
              <a:buNone/>
              <a:defRPr sz="1800">
                <a:solidFill>
                  <a:schemeClr val="tx2"/>
                </a:solidFill>
                <a:latin typeface="Segoe UI" panose="020B0502040204020203" pitchFamily="34" charset="0"/>
                <a:cs typeface="Segoe UI" panose="020B0502040204020203" pitchFamily="34" charset="0"/>
              </a:defRPr>
            </a:lvl2pPr>
            <a:lvl3pPr marL="914400" indent="0" algn="l">
              <a:buFontTx/>
              <a:buNone/>
              <a:defRPr sz="1800">
                <a:solidFill>
                  <a:schemeClr val="tx2"/>
                </a:solidFill>
                <a:latin typeface="Segoe UI" panose="020B0502040204020203" pitchFamily="34" charset="0"/>
                <a:cs typeface="Segoe UI" panose="020B0502040204020203" pitchFamily="34" charset="0"/>
              </a:defRPr>
            </a:lvl3pPr>
            <a:lvl4pPr marL="1371600" indent="0" algn="l">
              <a:buFontTx/>
              <a:buNone/>
              <a:defRPr sz="1800">
                <a:solidFill>
                  <a:schemeClr val="tx2"/>
                </a:solidFill>
                <a:latin typeface="Segoe UI" panose="020B0502040204020203" pitchFamily="34" charset="0"/>
                <a:cs typeface="Segoe UI" panose="020B0502040204020203" pitchFamily="34" charset="0"/>
              </a:defRPr>
            </a:lvl4pPr>
            <a:lvl5pPr marL="1828800" indent="0" algn="l">
              <a:buFontTx/>
              <a:buNone/>
              <a:defRPr sz="1800">
                <a:solidFill>
                  <a:schemeClr val="tx2"/>
                </a:solidFill>
                <a:latin typeface="Segoe UI" panose="020B0502040204020203" pitchFamily="34" charset="0"/>
                <a:cs typeface="Segoe UI" panose="020B0502040204020203" pitchFamily="34" charset="0"/>
              </a:defRPr>
            </a:lvl5pPr>
          </a:lstStyle>
          <a:p>
            <a:pPr lvl="0"/>
            <a:r>
              <a:rPr lang="de-DE"/>
              <a:t>Textmasterformat bearbeiten</a:t>
            </a:r>
          </a:p>
        </p:txBody>
      </p:sp>
      <p:sp>
        <p:nvSpPr>
          <p:cNvPr id="11" name="Fußzeilenplatzhalter 15"/>
          <p:cNvSpPr>
            <a:spLocks noGrp="1"/>
          </p:cNvSpPr>
          <p:nvPr>
            <p:ph type="ftr" sz="quarter" idx="14"/>
          </p:nvPr>
        </p:nvSpPr>
        <p:spPr>
          <a:xfrm>
            <a:off x="1625600" y="6416675"/>
            <a:ext cx="8985250" cy="365125"/>
          </a:xfrm>
        </p:spPr>
        <p:txBody>
          <a:bodyPr rtlCol="0"/>
          <a:lstStyle>
            <a:lvl1pPr algn="l">
              <a:defRPr sz="900">
                <a:solidFill>
                  <a:schemeClr val="bg1"/>
                </a:solidFill>
              </a:defRPr>
            </a:lvl1pPr>
          </a:lstStyle>
          <a:p>
            <a:pPr>
              <a:defRPr/>
            </a:pPr>
            <a:r>
              <a:rPr lang="de-DE"/>
              <a:t>Eva Kopp-Weber - FID</a:t>
            </a:r>
          </a:p>
        </p:txBody>
      </p:sp>
      <p:sp>
        <p:nvSpPr>
          <p:cNvPr id="12" name="Foliennummernplatzhalter 16"/>
          <p:cNvSpPr>
            <a:spLocks noGrp="1"/>
          </p:cNvSpPr>
          <p:nvPr>
            <p:ph type="sldNum" sz="quarter" idx="15"/>
          </p:nvPr>
        </p:nvSpPr>
        <p:spPr>
          <a:xfrm>
            <a:off x="10991850" y="6416675"/>
            <a:ext cx="1200150" cy="365125"/>
          </a:xfrm>
        </p:spPr>
        <p:txBody>
          <a:bodyPr/>
          <a:lstStyle>
            <a:lvl1pPr algn="l">
              <a:defRPr sz="900">
                <a:solidFill>
                  <a:schemeClr val="bg1"/>
                </a:solidFill>
              </a:defRPr>
            </a:lvl1pPr>
          </a:lstStyle>
          <a:p>
            <a:pPr>
              <a:defRPr/>
            </a:pPr>
            <a:fld id="{2E5EB353-52B3-4C59-974B-DBFB9536EF79}" type="slidenum">
              <a:rPr lang="de-DE" altLang="de-DE"/>
              <a:pPr>
                <a:defRPr/>
              </a:pPr>
              <a:t>‹Nr.›</a:t>
            </a:fld>
            <a:endParaRPr lang="de-DE" altLang="de-DE" dirty="0"/>
          </a:p>
        </p:txBody>
      </p:sp>
      <p:sp>
        <p:nvSpPr>
          <p:cNvPr id="13" name="Datumsplatzhalter 17"/>
          <p:cNvSpPr>
            <a:spLocks noGrp="1"/>
          </p:cNvSpPr>
          <p:nvPr>
            <p:ph type="dt" sz="half" idx="16"/>
          </p:nvPr>
        </p:nvSpPr>
        <p:spPr>
          <a:xfrm>
            <a:off x="398463" y="6424613"/>
            <a:ext cx="1227137" cy="357187"/>
          </a:xfrm>
        </p:spPr>
        <p:txBody>
          <a:bodyPr rtlCol="0"/>
          <a:lstStyle>
            <a:lvl1pPr algn="r">
              <a:defRPr sz="900">
                <a:solidFill>
                  <a:schemeClr val="bg1"/>
                </a:solidFill>
                <a:latin typeface="Segoe UI" panose="020B0502040204020203" pitchFamily="34" charset="0"/>
                <a:cs typeface="Segoe UI" panose="020B0502040204020203" pitchFamily="34" charset="0"/>
              </a:defRPr>
            </a:lvl1pPr>
          </a:lstStyle>
          <a:p>
            <a:pPr>
              <a:defRPr/>
            </a:pPr>
            <a:r>
              <a:rPr lang="de-DE"/>
              <a:t>28.10.2020</a:t>
            </a:r>
            <a:endParaRPr lang="de-DE" dirty="0"/>
          </a:p>
        </p:txBody>
      </p:sp>
      <p:grpSp>
        <p:nvGrpSpPr>
          <p:cNvPr id="16" name="Gruppieren 15"/>
          <p:cNvGrpSpPr/>
          <p:nvPr userDrawn="1"/>
        </p:nvGrpSpPr>
        <p:grpSpPr>
          <a:xfrm>
            <a:off x="9848800" y="332656"/>
            <a:ext cx="722363" cy="522288"/>
            <a:chOff x="9848800" y="485775"/>
            <a:chExt cx="722363" cy="522288"/>
          </a:xfrm>
        </p:grpSpPr>
        <p:cxnSp>
          <p:nvCxnSpPr>
            <p:cNvPr id="17" name="Gerade Verbindung 15"/>
            <p:cNvCxnSpPr/>
            <p:nvPr userDrawn="1"/>
          </p:nvCxnSpPr>
          <p:spPr>
            <a:xfrm rot="5400000">
              <a:off x="10309225" y="746125"/>
              <a:ext cx="522288" cy="1588"/>
            </a:xfrm>
            <a:prstGeom prst="line">
              <a:avLst/>
            </a:prstGeom>
            <a:ln w="635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8" name="Grafik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8800" y="521112"/>
              <a:ext cx="548365" cy="468000"/>
            </a:xfrm>
            <a:prstGeom prst="rect">
              <a:avLst/>
            </a:prstGeom>
          </p:spPr>
        </p:pic>
      </p:grpSp>
    </p:spTree>
    <p:extLst>
      <p:ext uri="{BB962C8B-B14F-4D97-AF65-F5344CB8AC3E}">
        <p14:creationId xmlns:p14="http://schemas.microsoft.com/office/powerpoint/2010/main" val="550904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Text-Kombi-2">
    <p:spTree>
      <p:nvGrpSpPr>
        <p:cNvPr id="1" name=""/>
        <p:cNvGrpSpPr/>
        <p:nvPr/>
      </p:nvGrpSpPr>
      <p:grpSpPr>
        <a:xfrm>
          <a:off x="0" y="0"/>
          <a:ext cx="0" cy="0"/>
          <a:chOff x="0" y="0"/>
          <a:chExt cx="0" cy="0"/>
        </a:xfrm>
      </p:grpSpPr>
      <p:sp>
        <p:nvSpPr>
          <p:cNvPr id="4" name="Rechteck 18"/>
          <p:cNvSpPr>
            <a:spLocks noChangeArrowheads="1"/>
          </p:cNvSpPr>
          <p:nvPr userDrawn="1"/>
        </p:nvSpPr>
        <p:spPr bwMode="auto">
          <a:xfrm flipH="1">
            <a:off x="-6350" y="6254750"/>
            <a:ext cx="12204700" cy="603250"/>
          </a:xfrm>
          <a:prstGeom prst="rect">
            <a:avLst/>
          </a:prstGeom>
          <a:solidFill>
            <a:schemeClr val="tx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cxnSp>
        <p:nvCxnSpPr>
          <p:cNvPr id="5" name="Gerade Verbindung 14"/>
          <p:cNvCxnSpPr/>
          <p:nvPr userDrawn="1"/>
        </p:nvCxnSpPr>
        <p:spPr>
          <a:xfrm rot="5400000">
            <a:off x="1367632" y="6595269"/>
            <a:ext cx="522287" cy="317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Gerade Verbindung 15"/>
          <p:cNvCxnSpPr/>
          <p:nvPr userDrawn="1"/>
        </p:nvCxnSpPr>
        <p:spPr>
          <a:xfrm rot="5400000">
            <a:off x="10541000" y="6596063"/>
            <a:ext cx="522287" cy="1588"/>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Rechteck 18"/>
          <p:cNvSpPr>
            <a:spLocks noChangeArrowheads="1"/>
          </p:cNvSpPr>
          <p:nvPr userDrawn="1"/>
        </p:nvSpPr>
        <p:spPr bwMode="auto">
          <a:xfrm flipH="1">
            <a:off x="0" y="6261100"/>
            <a:ext cx="12203113" cy="53975"/>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8" name="Rechteck 18"/>
          <p:cNvSpPr>
            <a:spLocks noChangeArrowheads="1"/>
          </p:cNvSpPr>
          <p:nvPr userDrawn="1"/>
        </p:nvSpPr>
        <p:spPr bwMode="auto">
          <a:xfrm flipH="1" flipV="1">
            <a:off x="0" y="0"/>
            <a:ext cx="9555163" cy="44450"/>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9" name="Rechteck 18"/>
          <p:cNvSpPr>
            <a:spLocks noChangeArrowheads="1"/>
          </p:cNvSpPr>
          <p:nvPr userDrawn="1"/>
        </p:nvSpPr>
        <p:spPr bwMode="auto">
          <a:xfrm flipH="1" flipV="1">
            <a:off x="9551988" y="0"/>
            <a:ext cx="2640012" cy="22225"/>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dirty="0">
              <a:solidFill>
                <a:srgbClr val="FFFFFF"/>
              </a:solidFill>
              <a:latin typeface="Calibri" panose="020F0502020204030204" pitchFamily="34" charset="0"/>
            </a:endParaRPr>
          </a:p>
        </p:txBody>
      </p:sp>
      <p:pic>
        <p:nvPicPr>
          <p:cNvPr id="10" name="Bild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8963" y="388938"/>
            <a:ext cx="11080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0"/>
          <p:cNvSpPr/>
          <p:nvPr userDrawn="1"/>
        </p:nvSpPr>
        <p:spPr>
          <a:xfrm>
            <a:off x="6350" y="1349375"/>
            <a:ext cx="6089650" cy="4905375"/>
          </a:xfrm>
          <a:prstGeom prst="rect">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27" name="Textplatzhalter 26"/>
          <p:cNvSpPr>
            <a:spLocks noGrp="1"/>
          </p:cNvSpPr>
          <p:nvPr>
            <p:ph type="body" sz="quarter" idx="10"/>
          </p:nvPr>
        </p:nvSpPr>
        <p:spPr>
          <a:xfrm>
            <a:off x="397933" y="349044"/>
            <a:ext cx="8866419" cy="685800"/>
          </a:xfrm>
          <a:prstGeom prst="rect">
            <a:avLst/>
          </a:prstGeom>
        </p:spPr>
        <p:txBody>
          <a:bodyPr vert="horz"/>
          <a:lstStyle>
            <a:lvl1pPr marL="0" indent="0">
              <a:buFont typeface="Lucida Grande"/>
              <a:buNone/>
              <a:defRPr sz="3000">
                <a:solidFill>
                  <a:schemeClr val="tx2"/>
                </a:solidFill>
                <a:latin typeface="Segoe UI" panose="020B0502040204020203" pitchFamily="34" charset="0"/>
                <a:cs typeface="Segoe UI" panose="020B0502040204020203" pitchFamily="34" charset="0"/>
              </a:defRPr>
            </a:lvl1pPr>
            <a:lvl2pPr>
              <a:defRPr sz="900">
                <a:latin typeface="Verdana"/>
                <a:cs typeface="Verdana"/>
              </a:defRPr>
            </a:lvl2pPr>
            <a:lvl3pPr>
              <a:defRPr sz="900">
                <a:latin typeface="Verdana"/>
                <a:cs typeface="Verdana"/>
              </a:defRPr>
            </a:lvl3pPr>
            <a:lvl4pPr>
              <a:defRPr sz="900">
                <a:latin typeface="Verdana"/>
                <a:cs typeface="Verdana"/>
              </a:defRPr>
            </a:lvl4pPr>
            <a:lvl5pPr>
              <a:defRPr sz="900">
                <a:latin typeface="Verdana"/>
                <a:cs typeface="Verdana"/>
              </a:defRPr>
            </a:lvl5pPr>
          </a:lstStyle>
          <a:p>
            <a:pPr lvl="0"/>
            <a:r>
              <a:rPr lang="de-DE"/>
              <a:t>Textmasterformat bearbeiten</a:t>
            </a:r>
          </a:p>
        </p:txBody>
      </p:sp>
      <p:sp>
        <p:nvSpPr>
          <p:cNvPr id="14" name="Textplatzhalter 28"/>
          <p:cNvSpPr>
            <a:spLocks noGrp="1"/>
          </p:cNvSpPr>
          <p:nvPr>
            <p:ph type="body" sz="quarter" idx="11"/>
          </p:nvPr>
        </p:nvSpPr>
        <p:spPr>
          <a:xfrm>
            <a:off x="6768766" y="1350048"/>
            <a:ext cx="5049838" cy="4495800"/>
          </a:xfrm>
          <a:prstGeom prst="rect">
            <a:avLst/>
          </a:prstGeom>
        </p:spPr>
        <p:txBody>
          <a:bodyPr vert="horz" lIns="0"/>
          <a:lstStyle>
            <a:lvl1pPr marL="0" marR="0" indent="-342900" algn="l" defTabSz="457200" rtl="0" eaLnBrk="0" fontAlgn="base" latinLnBrk="0" hangingPunct="0">
              <a:lnSpc>
                <a:spcPct val="150000"/>
              </a:lnSpc>
              <a:spcBef>
                <a:spcPct val="20000"/>
              </a:spcBef>
              <a:spcAft>
                <a:spcPct val="0"/>
              </a:spcAft>
              <a:buClrTx/>
              <a:buSzTx/>
              <a:buFontTx/>
              <a:buNone/>
              <a:tabLst/>
              <a:defRPr sz="2400">
                <a:solidFill>
                  <a:schemeClr val="tx2"/>
                </a:solidFill>
                <a:latin typeface="Segoe UI" panose="020B0502040204020203" pitchFamily="34" charset="0"/>
                <a:cs typeface="Segoe UI" panose="020B0502040204020203" pitchFamily="34" charset="0"/>
              </a:defRPr>
            </a:lvl1pPr>
            <a:lvl2pPr marL="457200" indent="0" algn="l">
              <a:buFontTx/>
              <a:buNone/>
              <a:defRPr sz="1800">
                <a:solidFill>
                  <a:schemeClr val="tx2"/>
                </a:solidFill>
                <a:latin typeface="Segoe UI" panose="020B0502040204020203" pitchFamily="34" charset="0"/>
                <a:cs typeface="Segoe UI" panose="020B0502040204020203" pitchFamily="34" charset="0"/>
              </a:defRPr>
            </a:lvl2pPr>
            <a:lvl3pPr marL="914400" indent="0" algn="l">
              <a:buFontTx/>
              <a:buNone/>
              <a:defRPr sz="1800">
                <a:solidFill>
                  <a:schemeClr val="tx2"/>
                </a:solidFill>
                <a:latin typeface="Segoe UI" panose="020B0502040204020203" pitchFamily="34" charset="0"/>
                <a:cs typeface="Segoe UI" panose="020B0502040204020203" pitchFamily="34" charset="0"/>
              </a:defRPr>
            </a:lvl3pPr>
            <a:lvl4pPr marL="1371600" indent="0" algn="l">
              <a:buFontTx/>
              <a:buNone/>
              <a:defRPr sz="1800">
                <a:solidFill>
                  <a:schemeClr val="tx2"/>
                </a:solidFill>
                <a:latin typeface="Segoe UI" panose="020B0502040204020203" pitchFamily="34" charset="0"/>
                <a:cs typeface="Segoe UI" panose="020B0502040204020203" pitchFamily="34" charset="0"/>
              </a:defRPr>
            </a:lvl4pPr>
            <a:lvl5pPr marL="1828800" indent="0" algn="l">
              <a:buFontTx/>
              <a:buNone/>
              <a:defRPr sz="1800">
                <a:solidFill>
                  <a:schemeClr val="tx2"/>
                </a:solidFill>
                <a:latin typeface="Segoe UI" panose="020B0502040204020203" pitchFamily="34" charset="0"/>
                <a:cs typeface="Segoe UI" panose="020B0502040204020203" pitchFamily="34" charset="0"/>
              </a:defRPr>
            </a:lvl5pPr>
          </a:lstStyle>
          <a:p>
            <a:pPr lvl="0"/>
            <a:r>
              <a:rPr lang="de-DE"/>
              <a:t>Textmasterformat bearbeiten</a:t>
            </a:r>
          </a:p>
        </p:txBody>
      </p:sp>
      <p:sp>
        <p:nvSpPr>
          <p:cNvPr id="12" name="Fußzeilenplatzhalter 15"/>
          <p:cNvSpPr>
            <a:spLocks noGrp="1"/>
          </p:cNvSpPr>
          <p:nvPr>
            <p:ph type="ftr" sz="quarter" idx="12"/>
          </p:nvPr>
        </p:nvSpPr>
        <p:spPr>
          <a:xfrm>
            <a:off x="1625600" y="6416675"/>
            <a:ext cx="8985250" cy="365125"/>
          </a:xfrm>
        </p:spPr>
        <p:txBody>
          <a:bodyPr rtlCol="0"/>
          <a:lstStyle>
            <a:lvl1pPr algn="l">
              <a:defRPr sz="900">
                <a:solidFill>
                  <a:schemeClr val="bg1"/>
                </a:solidFill>
              </a:defRPr>
            </a:lvl1pPr>
          </a:lstStyle>
          <a:p>
            <a:pPr>
              <a:defRPr/>
            </a:pPr>
            <a:r>
              <a:rPr lang="de-DE"/>
              <a:t>Eva Kopp-Weber - FID</a:t>
            </a:r>
          </a:p>
        </p:txBody>
      </p:sp>
      <p:sp>
        <p:nvSpPr>
          <p:cNvPr id="13" name="Foliennummernplatzhalter 16"/>
          <p:cNvSpPr>
            <a:spLocks noGrp="1"/>
          </p:cNvSpPr>
          <p:nvPr>
            <p:ph type="sldNum" sz="quarter" idx="13"/>
          </p:nvPr>
        </p:nvSpPr>
        <p:spPr>
          <a:xfrm>
            <a:off x="10991850" y="6416675"/>
            <a:ext cx="1200150" cy="365125"/>
          </a:xfrm>
        </p:spPr>
        <p:txBody>
          <a:bodyPr/>
          <a:lstStyle>
            <a:lvl1pPr algn="l">
              <a:defRPr sz="900">
                <a:solidFill>
                  <a:schemeClr val="bg1"/>
                </a:solidFill>
              </a:defRPr>
            </a:lvl1pPr>
          </a:lstStyle>
          <a:p>
            <a:pPr>
              <a:defRPr/>
            </a:pPr>
            <a:fld id="{BF903EA1-EC3C-48FB-AFDC-0715A5E8F6B5}" type="slidenum">
              <a:rPr lang="de-DE" altLang="de-DE"/>
              <a:pPr>
                <a:defRPr/>
              </a:pPr>
              <a:t>‹Nr.›</a:t>
            </a:fld>
            <a:endParaRPr lang="de-DE" altLang="de-DE" dirty="0"/>
          </a:p>
        </p:txBody>
      </p:sp>
      <p:sp>
        <p:nvSpPr>
          <p:cNvPr id="15" name="Datumsplatzhalter 17"/>
          <p:cNvSpPr>
            <a:spLocks noGrp="1"/>
          </p:cNvSpPr>
          <p:nvPr>
            <p:ph type="dt" sz="half" idx="14"/>
          </p:nvPr>
        </p:nvSpPr>
        <p:spPr>
          <a:xfrm>
            <a:off x="398463" y="6424613"/>
            <a:ext cx="1227137" cy="357187"/>
          </a:xfrm>
        </p:spPr>
        <p:txBody>
          <a:bodyPr rtlCol="0"/>
          <a:lstStyle>
            <a:lvl1pPr algn="r">
              <a:defRPr sz="900">
                <a:solidFill>
                  <a:schemeClr val="bg1"/>
                </a:solidFill>
                <a:latin typeface="Segoe UI" panose="020B0502040204020203" pitchFamily="34" charset="0"/>
                <a:cs typeface="Segoe UI" panose="020B0502040204020203" pitchFamily="34" charset="0"/>
              </a:defRPr>
            </a:lvl1pPr>
          </a:lstStyle>
          <a:p>
            <a:pPr>
              <a:defRPr/>
            </a:pPr>
            <a:r>
              <a:rPr lang="de-DE"/>
              <a:t>28.10.2020</a:t>
            </a:r>
            <a:endParaRPr lang="de-DE" dirty="0"/>
          </a:p>
        </p:txBody>
      </p:sp>
      <p:grpSp>
        <p:nvGrpSpPr>
          <p:cNvPr id="17" name="Gruppieren 16"/>
          <p:cNvGrpSpPr/>
          <p:nvPr userDrawn="1"/>
        </p:nvGrpSpPr>
        <p:grpSpPr>
          <a:xfrm>
            <a:off x="9848800" y="332656"/>
            <a:ext cx="722363" cy="522288"/>
            <a:chOff x="9848800" y="485775"/>
            <a:chExt cx="722363" cy="522288"/>
          </a:xfrm>
        </p:grpSpPr>
        <p:cxnSp>
          <p:nvCxnSpPr>
            <p:cNvPr id="18" name="Gerade Verbindung 15"/>
            <p:cNvCxnSpPr/>
            <p:nvPr userDrawn="1"/>
          </p:nvCxnSpPr>
          <p:spPr>
            <a:xfrm rot="5400000">
              <a:off x="10309225" y="746125"/>
              <a:ext cx="522288" cy="1588"/>
            </a:xfrm>
            <a:prstGeom prst="line">
              <a:avLst/>
            </a:prstGeom>
            <a:ln w="635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9" name="Grafik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8800" y="521112"/>
              <a:ext cx="548365" cy="468000"/>
            </a:xfrm>
            <a:prstGeom prst="rect">
              <a:avLst/>
            </a:prstGeom>
          </p:spPr>
        </p:pic>
      </p:grpSp>
    </p:spTree>
    <p:extLst>
      <p:ext uri="{BB962C8B-B14F-4D97-AF65-F5344CB8AC3E}">
        <p14:creationId xmlns:p14="http://schemas.microsoft.com/office/powerpoint/2010/main" val="112315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Text-Kombi-3">
    <p:spTree>
      <p:nvGrpSpPr>
        <p:cNvPr id="1" name=""/>
        <p:cNvGrpSpPr/>
        <p:nvPr/>
      </p:nvGrpSpPr>
      <p:grpSpPr>
        <a:xfrm>
          <a:off x="0" y="0"/>
          <a:ext cx="0" cy="0"/>
          <a:chOff x="0" y="0"/>
          <a:chExt cx="0" cy="0"/>
        </a:xfrm>
      </p:grpSpPr>
      <p:sp>
        <p:nvSpPr>
          <p:cNvPr id="4" name="Rechteck 18"/>
          <p:cNvSpPr>
            <a:spLocks noChangeArrowheads="1"/>
          </p:cNvSpPr>
          <p:nvPr userDrawn="1"/>
        </p:nvSpPr>
        <p:spPr bwMode="auto">
          <a:xfrm flipH="1">
            <a:off x="-6350" y="6254750"/>
            <a:ext cx="12204700" cy="603250"/>
          </a:xfrm>
          <a:prstGeom prst="rect">
            <a:avLst/>
          </a:prstGeom>
          <a:solidFill>
            <a:schemeClr val="tx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cxnSp>
        <p:nvCxnSpPr>
          <p:cNvPr id="5" name="Gerade Verbindung 14"/>
          <p:cNvCxnSpPr/>
          <p:nvPr userDrawn="1"/>
        </p:nvCxnSpPr>
        <p:spPr>
          <a:xfrm rot="5400000">
            <a:off x="1367632" y="6595269"/>
            <a:ext cx="522287" cy="317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Gerade Verbindung 15"/>
          <p:cNvCxnSpPr/>
          <p:nvPr userDrawn="1"/>
        </p:nvCxnSpPr>
        <p:spPr>
          <a:xfrm rot="5400000">
            <a:off x="10541000" y="6596063"/>
            <a:ext cx="522287" cy="1588"/>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Rechteck 18"/>
          <p:cNvSpPr>
            <a:spLocks noChangeArrowheads="1"/>
          </p:cNvSpPr>
          <p:nvPr userDrawn="1"/>
        </p:nvSpPr>
        <p:spPr bwMode="auto">
          <a:xfrm flipH="1">
            <a:off x="0" y="6261100"/>
            <a:ext cx="12203113" cy="53975"/>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8" name="Rechteck 18"/>
          <p:cNvSpPr>
            <a:spLocks noChangeArrowheads="1"/>
          </p:cNvSpPr>
          <p:nvPr userDrawn="1"/>
        </p:nvSpPr>
        <p:spPr bwMode="auto">
          <a:xfrm flipH="1" flipV="1">
            <a:off x="0" y="0"/>
            <a:ext cx="9555163" cy="44450"/>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9" name="Rechteck 18"/>
          <p:cNvSpPr>
            <a:spLocks noChangeArrowheads="1"/>
          </p:cNvSpPr>
          <p:nvPr userDrawn="1"/>
        </p:nvSpPr>
        <p:spPr bwMode="auto">
          <a:xfrm flipH="1" flipV="1">
            <a:off x="9551988" y="0"/>
            <a:ext cx="2640012" cy="22225"/>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dirty="0">
              <a:solidFill>
                <a:srgbClr val="FFFFFF"/>
              </a:solidFill>
              <a:latin typeface="Calibri" panose="020F0502020204030204" pitchFamily="34" charset="0"/>
            </a:endParaRPr>
          </a:p>
        </p:txBody>
      </p:sp>
      <p:pic>
        <p:nvPicPr>
          <p:cNvPr id="10" name="Bild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8963" y="388938"/>
            <a:ext cx="11080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0"/>
          <p:cNvSpPr/>
          <p:nvPr userDrawn="1"/>
        </p:nvSpPr>
        <p:spPr>
          <a:xfrm>
            <a:off x="6097588" y="1349375"/>
            <a:ext cx="6089650" cy="4905375"/>
          </a:xfrm>
          <a:prstGeom prst="rect">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27" name="Textplatzhalter 26"/>
          <p:cNvSpPr>
            <a:spLocks noGrp="1"/>
          </p:cNvSpPr>
          <p:nvPr>
            <p:ph type="body" sz="quarter" idx="10"/>
          </p:nvPr>
        </p:nvSpPr>
        <p:spPr>
          <a:xfrm>
            <a:off x="397933" y="349044"/>
            <a:ext cx="8866419" cy="685800"/>
          </a:xfrm>
          <a:prstGeom prst="rect">
            <a:avLst/>
          </a:prstGeom>
        </p:spPr>
        <p:txBody>
          <a:bodyPr vert="horz"/>
          <a:lstStyle>
            <a:lvl1pPr marL="0" indent="0">
              <a:buFont typeface="Lucida Grande"/>
              <a:buNone/>
              <a:defRPr sz="3000">
                <a:solidFill>
                  <a:schemeClr val="tx2"/>
                </a:solidFill>
                <a:latin typeface="Segoe UI" panose="020B0502040204020203" pitchFamily="34" charset="0"/>
                <a:cs typeface="Segoe UI" panose="020B0502040204020203" pitchFamily="34" charset="0"/>
              </a:defRPr>
            </a:lvl1pPr>
            <a:lvl2pPr>
              <a:defRPr sz="900">
                <a:latin typeface="Verdana"/>
                <a:cs typeface="Verdana"/>
              </a:defRPr>
            </a:lvl2pPr>
            <a:lvl3pPr>
              <a:defRPr sz="900">
                <a:latin typeface="Verdana"/>
                <a:cs typeface="Verdana"/>
              </a:defRPr>
            </a:lvl3pPr>
            <a:lvl4pPr>
              <a:defRPr sz="900">
                <a:latin typeface="Verdana"/>
                <a:cs typeface="Verdana"/>
              </a:defRPr>
            </a:lvl4pPr>
            <a:lvl5pPr>
              <a:defRPr sz="900">
                <a:latin typeface="Verdana"/>
                <a:cs typeface="Verdana"/>
              </a:defRPr>
            </a:lvl5pPr>
          </a:lstStyle>
          <a:p>
            <a:pPr lvl="0"/>
            <a:r>
              <a:rPr lang="de-DE"/>
              <a:t>Textmasterformat bearbeiten</a:t>
            </a:r>
          </a:p>
        </p:txBody>
      </p:sp>
      <p:sp>
        <p:nvSpPr>
          <p:cNvPr id="14" name="Textplatzhalter 28"/>
          <p:cNvSpPr>
            <a:spLocks noGrp="1"/>
          </p:cNvSpPr>
          <p:nvPr>
            <p:ph type="body" sz="quarter" idx="11"/>
          </p:nvPr>
        </p:nvSpPr>
        <p:spPr>
          <a:xfrm>
            <a:off x="490205" y="1350048"/>
            <a:ext cx="4891732" cy="4495800"/>
          </a:xfrm>
          <a:prstGeom prst="rect">
            <a:avLst/>
          </a:prstGeom>
        </p:spPr>
        <p:txBody>
          <a:bodyPr vert="horz" lIns="0"/>
          <a:lstStyle>
            <a:lvl1pPr marL="0" marR="0" indent="-342900" algn="l" defTabSz="457200" rtl="0" eaLnBrk="0" fontAlgn="base" latinLnBrk="0" hangingPunct="0">
              <a:lnSpc>
                <a:spcPct val="150000"/>
              </a:lnSpc>
              <a:spcBef>
                <a:spcPct val="20000"/>
              </a:spcBef>
              <a:spcAft>
                <a:spcPct val="0"/>
              </a:spcAft>
              <a:buClrTx/>
              <a:buSzTx/>
              <a:buFontTx/>
              <a:buNone/>
              <a:tabLst/>
              <a:defRPr sz="2400">
                <a:solidFill>
                  <a:schemeClr val="tx2"/>
                </a:solidFill>
                <a:latin typeface="Segoe UI" panose="020B0502040204020203" pitchFamily="34" charset="0"/>
                <a:cs typeface="Segoe UI" panose="020B0502040204020203" pitchFamily="34" charset="0"/>
              </a:defRPr>
            </a:lvl1pPr>
            <a:lvl2pPr marL="457200" indent="0" algn="l">
              <a:buFontTx/>
              <a:buNone/>
              <a:defRPr sz="1800">
                <a:solidFill>
                  <a:schemeClr val="tx2"/>
                </a:solidFill>
                <a:latin typeface="Segoe UI" panose="020B0502040204020203" pitchFamily="34" charset="0"/>
                <a:cs typeface="Segoe UI" panose="020B0502040204020203" pitchFamily="34" charset="0"/>
              </a:defRPr>
            </a:lvl2pPr>
            <a:lvl3pPr marL="914400" indent="0" algn="l">
              <a:buFontTx/>
              <a:buNone/>
              <a:defRPr sz="1800">
                <a:solidFill>
                  <a:schemeClr val="tx2"/>
                </a:solidFill>
                <a:latin typeface="Segoe UI" panose="020B0502040204020203" pitchFamily="34" charset="0"/>
                <a:cs typeface="Segoe UI" panose="020B0502040204020203" pitchFamily="34" charset="0"/>
              </a:defRPr>
            </a:lvl3pPr>
            <a:lvl4pPr marL="1371600" indent="0" algn="l">
              <a:buFontTx/>
              <a:buNone/>
              <a:defRPr sz="1800">
                <a:solidFill>
                  <a:schemeClr val="tx2"/>
                </a:solidFill>
                <a:latin typeface="Segoe UI" panose="020B0502040204020203" pitchFamily="34" charset="0"/>
                <a:cs typeface="Segoe UI" panose="020B0502040204020203" pitchFamily="34" charset="0"/>
              </a:defRPr>
            </a:lvl4pPr>
            <a:lvl5pPr marL="1828800" indent="0" algn="l">
              <a:buFontTx/>
              <a:buNone/>
              <a:defRPr sz="1800">
                <a:solidFill>
                  <a:schemeClr val="tx2"/>
                </a:solidFill>
                <a:latin typeface="Segoe UI" panose="020B0502040204020203" pitchFamily="34" charset="0"/>
                <a:cs typeface="Segoe UI" panose="020B0502040204020203" pitchFamily="34" charset="0"/>
              </a:defRPr>
            </a:lvl5pPr>
          </a:lstStyle>
          <a:p>
            <a:pPr lvl="0"/>
            <a:r>
              <a:rPr lang="de-DE"/>
              <a:t>Textmasterformat bearbeiten</a:t>
            </a:r>
          </a:p>
        </p:txBody>
      </p:sp>
      <p:sp>
        <p:nvSpPr>
          <p:cNvPr id="12" name="Fußzeilenplatzhalter 15"/>
          <p:cNvSpPr>
            <a:spLocks noGrp="1"/>
          </p:cNvSpPr>
          <p:nvPr>
            <p:ph type="ftr" sz="quarter" idx="12"/>
          </p:nvPr>
        </p:nvSpPr>
        <p:spPr>
          <a:xfrm>
            <a:off x="1625600" y="6416675"/>
            <a:ext cx="8985250" cy="365125"/>
          </a:xfrm>
        </p:spPr>
        <p:txBody>
          <a:bodyPr rtlCol="0"/>
          <a:lstStyle>
            <a:lvl1pPr algn="l">
              <a:defRPr sz="900">
                <a:solidFill>
                  <a:schemeClr val="bg1"/>
                </a:solidFill>
              </a:defRPr>
            </a:lvl1pPr>
          </a:lstStyle>
          <a:p>
            <a:pPr>
              <a:defRPr/>
            </a:pPr>
            <a:r>
              <a:rPr lang="de-DE"/>
              <a:t>Eva Kopp-Weber - FID</a:t>
            </a:r>
          </a:p>
        </p:txBody>
      </p:sp>
      <p:sp>
        <p:nvSpPr>
          <p:cNvPr id="13" name="Foliennummernplatzhalter 16"/>
          <p:cNvSpPr>
            <a:spLocks noGrp="1"/>
          </p:cNvSpPr>
          <p:nvPr>
            <p:ph type="sldNum" sz="quarter" idx="13"/>
          </p:nvPr>
        </p:nvSpPr>
        <p:spPr>
          <a:xfrm>
            <a:off x="10991850" y="6416675"/>
            <a:ext cx="1200150" cy="365125"/>
          </a:xfrm>
        </p:spPr>
        <p:txBody>
          <a:bodyPr/>
          <a:lstStyle>
            <a:lvl1pPr algn="l">
              <a:defRPr sz="900">
                <a:solidFill>
                  <a:schemeClr val="bg1"/>
                </a:solidFill>
              </a:defRPr>
            </a:lvl1pPr>
          </a:lstStyle>
          <a:p>
            <a:pPr>
              <a:defRPr/>
            </a:pPr>
            <a:fld id="{F49EA074-14BF-4C08-ABA0-19844DC6C375}" type="slidenum">
              <a:rPr lang="de-DE" altLang="de-DE"/>
              <a:pPr>
                <a:defRPr/>
              </a:pPr>
              <a:t>‹Nr.›</a:t>
            </a:fld>
            <a:endParaRPr lang="de-DE" altLang="de-DE" dirty="0"/>
          </a:p>
        </p:txBody>
      </p:sp>
      <p:sp>
        <p:nvSpPr>
          <p:cNvPr id="15" name="Datumsplatzhalter 17"/>
          <p:cNvSpPr>
            <a:spLocks noGrp="1"/>
          </p:cNvSpPr>
          <p:nvPr>
            <p:ph type="dt" sz="half" idx="14"/>
          </p:nvPr>
        </p:nvSpPr>
        <p:spPr>
          <a:xfrm>
            <a:off x="398463" y="6424613"/>
            <a:ext cx="1227137" cy="357187"/>
          </a:xfrm>
        </p:spPr>
        <p:txBody>
          <a:bodyPr rtlCol="0"/>
          <a:lstStyle>
            <a:lvl1pPr algn="r">
              <a:defRPr sz="900">
                <a:solidFill>
                  <a:schemeClr val="bg1"/>
                </a:solidFill>
                <a:latin typeface="Segoe UI" panose="020B0502040204020203" pitchFamily="34" charset="0"/>
                <a:cs typeface="Segoe UI" panose="020B0502040204020203" pitchFamily="34" charset="0"/>
              </a:defRPr>
            </a:lvl1pPr>
          </a:lstStyle>
          <a:p>
            <a:pPr>
              <a:defRPr/>
            </a:pPr>
            <a:r>
              <a:rPr lang="de-DE"/>
              <a:t>28.10.2020</a:t>
            </a:r>
            <a:endParaRPr lang="de-DE" dirty="0"/>
          </a:p>
        </p:txBody>
      </p:sp>
      <p:grpSp>
        <p:nvGrpSpPr>
          <p:cNvPr id="17" name="Gruppieren 16"/>
          <p:cNvGrpSpPr/>
          <p:nvPr userDrawn="1"/>
        </p:nvGrpSpPr>
        <p:grpSpPr>
          <a:xfrm>
            <a:off x="9848800" y="332656"/>
            <a:ext cx="722363" cy="522288"/>
            <a:chOff x="9848800" y="485775"/>
            <a:chExt cx="722363" cy="522288"/>
          </a:xfrm>
        </p:grpSpPr>
        <p:cxnSp>
          <p:nvCxnSpPr>
            <p:cNvPr id="18" name="Gerade Verbindung 15"/>
            <p:cNvCxnSpPr/>
            <p:nvPr userDrawn="1"/>
          </p:nvCxnSpPr>
          <p:spPr>
            <a:xfrm rot="5400000">
              <a:off x="10309225" y="746125"/>
              <a:ext cx="522288" cy="1588"/>
            </a:xfrm>
            <a:prstGeom prst="line">
              <a:avLst/>
            </a:prstGeom>
            <a:ln w="635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9" name="Grafik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8800" y="521112"/>
              <a:ext cx="548365" cy="468000"/>
            </a:xfrm>
            <a:prstGeom prst="rect">
              <a:avLst/>
            </a:prstGeom>
          </p:spPr>
        </p:pic>
      </p:grpSp>
    </p:spTree>
    <p:extLst>
      <p:ext uri="{BB962C8B-B14F-4D97-AF65-F5344CB8AC3E}">
        <p14:creationId xmlns:p14="http://schemas.microsoft.com/office/powerpoint/2010/main" val="2189352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Text-Kombi-4-Aufzählung rechts">
    <p:spTree>
      <p:nvGrpSpPr>
        <p:cNvPr id="1" name=""/>
        <p:cNvGrpSpPr/>
        <p:nvPr/>
      </p:nvGrpSpPr>
      <p:grpSpPr>
        <a:xfrm>
          <a:off x="0" y="0"/>
          <a:ext cx="0" cy="0"/>
          <a:chOff x="0" y="0"/>
          <a:chExt cx="0" cy="0"/>
        </a:xfrm>
      </p:grpSpPr>
      <p:sp>
        <p:nvSpPr>
          <p:cNvPr id="4" name="Rechteck 18"/>
          <p:cNvSpPr>
            <a:spLocks noChangeArrowheads="1"/>
          </p:cNvSpPr>
          <p:nvPr userDrawn="1"/>
        </p:nvSpPr>
        <p:spPr bwMode="auto">
          <a:xfrm flipH="1">
            <a:off x="-6350" y="6254750"/>
            <a:ext cx="12204700" cy="603250"/>
          </a:xfrm>
          <a:prstGeom prst="rect">
            <a:avLst/>
          </a:prstGeom>
          <a:solidFill>
            <a:schemeClr val="tx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cxnSp>
        <p:nvCxnSpPr>
          <p:cNvPr id="5" name="Gerade Verbindung 14"/>
          <p:cNvCxnSpPr/>
          <p:nvPr userDrawn="1"/>
        </p:nvCxnSpPr>
        <p:spPr>
          <a:xfrm rot="5400000">
            <a:off x="1367632" y="6595269"/>
            <a:ext cx="522287" cy="317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Gerade Verbindung 15"/>
          <p:cNvCxnSpPr/>
          <p:nvPr userDrawn="1"/>
        </p:nvCxnSpPr>
        <p:spPr>
          <a:xfrm rot="5400000">
            <a:off x="10541000" y="6596063"/>
            <a:ext cx="522287" cy="1588"/>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Rechteck 18"/>
          <p:cNvSpPr>
            <a:spLocks noChangeArrowheads="1"/>
          </p:cNvSpPr>
          <p:nvPr userDrawn="1"/>
        </p:nvSpPr>
        <p:spPr bwMode="auto">
          <a:xfrm flipH="1">
            <a:off x="0" y="6261100"/>
            <a:ext cx="12203113" cy="53975"/>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8" name="Rechteck 18"/>
          <p:cNvSpPr>
            <a:spLocks noChangeArrowheads="1"/>
          </p:cNvSpPr>
          <p:nvPr userDrawn="1"/>
        </p:nvSpPr>
        <p:spPr bwMode="auto">
          <a:xfrm flipH="1" flipV="1">
            <a:off x="0" y="0"/>
            <a:ext cx="9555163" cy="44450"/>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9" name="Rechteck 18"/>
          <p:cNvSpPr>
            <a:spLocks noChangeArrowheads="1"/>
          </p:cNvSpPr>
          <p:nvPr userDrawn="1"/>
        </p:nvSpPr>
        <p:spPr bwMode="auto">
          <a:xfrm flipH="1" flipV="1">
            <a:off x="9551988" y="0"/>
            <a:ext cx="2640012" cy="22225"/>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dirty="0">
              <a:solidFill>
                <a:srgbClr val="FFFFFF"/>
              </a:solidFill>
              <a:latin typeface="Calibri" panose="020F0502020204030204" pitchFamily="34" charset="0"/>
            </a:endParaRPr>
          </a:p>
        </p:txBody>
      </p:sp>
      <p:pic>
        <p:nvPicPr>
          <p:cNvPr id="10" name="Bild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8963" y="388938"/>
            <a:ext cx="11080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0"/>
          <p:cNvSpPr/>
          <p:nvPr userDrawn="1"/>
        </p:nvSpPr>
        <p:spPr>
          <a:xfrm>
            <a:off x="6350" y="1349375"/>
            <a:ext cx="6089650" cy="4905375"/>
          </a:xfrm>
          <a:prstGeom prst="rect">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27" name="Textplatzhalter 26"/>
          <p:cNvSpPr>
            <a:spLocks noGrp="1"/>
          </p:cNvSpPr>
          <p:nvPr>
            <p:ph type="body" sz="quarter" idx="10"/>
          </p:nvPr>
        </p:nvSpPr>
        <p:spPr>
          <a:xfrm>
            <a:off x="397933" y="349044"/>
            <a:ext cx="8866419" cy="685800"/>
          </a:xfrm>
          <a:prstGeom prst="rect">
            <a:avLst/>
          </a:prstGeom>
        </p:spPr>
        <p:txBody>
          <a:bodyPr vert="horz"/>
          <a:lstStyle>
            <a:lvl1pPr marL="0" indent="0">
              <a:buFont typeface="Lucida Grande"/>
              <a:buNone/>
              <a:defRPr sz="3000">
                <a:solidFill>
                  <a:schemeClr val="tx2"/>
                </a:solidFill>
                <a:latin typeface="Segoe UI" panose="020B0502040204020203" pitchFamily="34" charset="0"/>
                <a:cs typeface="Segoe UI" panose="020B0502040204020203" pitchFamily="34" charset="0"/>
              </a:defRPr>
            </a:lvl1pPr>
            <a:lvl2pPr>
              <a:defRPr sz="900">
                <a:latin typeface="Verdana"/>
                <a:cs typeface="Verdana"/>
              </a:defRPr>
            </a:lvl2pPr>
            <a:lvl3pPr>
              <a:defRPr sz="900">
                <a:latin typeface="Verdana"/>
                <a:cs typeface="Verdana"/>
              </a:defRPr>
            </a:lvl3pPr>
            <a:lvl4pPr>
              <a:defRPr sz="900">
                <a:latin typeface="Verdana"/>
                <a:cs typeface="Verdana"/>
              </a:defRPr>
            </a:lvl4pPr>
            <a:lvl5pPr>
              <a:defRPr sz="900">
                <a:latin typeface="Verdana"/>
                <a:cs typeface="Verdana"/>
              </a:defRPr>
            </a:lvl5pPr>
          </a:lstStyle>
          <a:p>
            <a:pPr lvl="0"/>
            <a:r>
              <a:rPr lang="de-DE"/>
              <a:t>Textmasterformat bearbeiten</a:t>
            </a:r>
          </a:p>
        </p:txBody>
      </p:sp>
      <p:sp>
        <p:nvSpPr>
          <p:cNvPr id="15" name="Content Placeholder 2"/>
          <p:cNvSpPr>
            <a:spLocks noGrp="1"/>
          </p:cNvSpPr>
          <p:nvPr>
            <p:ph idx="1"/>
          </p:nvPr>
        </p:nvSpPr>
        <p:spPr>
          <a:xfrm>
            <a:off x="6768765" y="1345199"/>
            <a:ext cx="5049839" cy="4913312"/>
          </a:xfrm>
          <a:prstGeom prst="rect">
            <a:avLst/>
          </a:prstGeom>
        </p:spPr>
        <p:txBody>
          <a:bodyPr lIns="0" tIns="46800"/>
          <a:lstStyle>
            <a:lvl1pPr marL="342900" indent="-342900">
              <a:lnSpc>
                <a:spcPct val="100000"/>
              </a:lnSpc>
              <a:spcBef>
                <a:spcPts val="1000"/>
              </a:spcBef>
              <a:buFont typeface="Arial" panose="020B0604020202020204" pitchFamily="34" charset="0"/>
              <a:buChar char="•"/>
              <a:defRPr sz="2400">
                <a:solidFill>
                  <a:schemeClr val="tx2"/>
                </a:solidFill>
                <a:latin typeface="Segoe UI" panose="020B0502040204020203" pitchFamily="34" charset="0"/>
                <a:cs typeface="Segoe UI" panose="020B0502040204020203" pitchFamily="34" charset="0"/>
              </a:defRPr>
            </a:lvl1pPr>
            <a:lvl2pPr marL="742950" indent="-285750">
              <a:spcBef>
                <a:spcPts val="1000"/>
              </a:spcBef>
              <a:buFont typeface="Arial" panose="020B0604020202020204" pitchFamily="34" charset="0"/>
              <a:buChar char="•"/>
              <a:defRPr sz="2000">
                <a:solidFill>
                  <a:schemeClr val="tx2"/>
                </a:solidFill>
                <a:latin typeface="Segoe UI" panose="020B0502040204020203" pitchFamily="34" charset="0"/>
                <a:cs typeface="Segoe UI" panose="020B0502040204020203" pitchFamily="34" charset="0"/>
              </a:defRPr>
            </a:lvl2pPr>
            <a:lvl3pPr marL="1143000" indent="-228600">
              <a:spcBef>
                <a:spcPts val="1000"/>
              </a:spcBef>
              <a:buFont typeface="Arial" panose="020B0604020202020204" pitchFamily="34" charset="0"/>
              <a:buChar char="•"/>
              <a:defRPr sz="1600">
                <a:solidFill>
                  <a:schemeClr val="tx2"/>
                </a:solidFill>
                <a:latin typeface="Segoe UI" panose="020B0502040204020203" pitchFamily="34" charset="0"/>
                <a:cs typeface="Segoe UI" panose="020B0502040204020203" pitchFamily="34" charset="0"/>
              </a:defRPr>
            </a:lvl3pPr>
            <a:lvl4pPr marL="1600200" indent="-228600">
              <a:buFont typeface="Arial" panose="020B0604020202020204" pitchFamily="34" charset="0"/>
              <a:buChar char="•"/>
              <a:defRPr sz="2000">
                <a:solidFill>
                  <a:schemeClr val="tx2"/>
                </a:solidFill>
                <a:latin typeface="Segoe UI" panose="020B0502040204020203" pitchFamily="34" charset="0"/>
                <a:cs typeface="Segoe UI" panose="020B0502040204020203" pitchFamily="34" charset="0"/>
              </a:defRPr>
            </a:lvl4pPr>
            <a:lvl5pPr marL="2057400" indent="-228600">
              <a:buFont typeface="Arial" panose="020B0604020202020204" pitchFamily="34" charset="0"/>
              <a:buChar char="•"/>
              <a:defRPr sz="2000">
                <a:solidFill>
                  <a:schemeClr val="tx2"/>
                </a:solidFill>
                <a:latin typeface="Segoe UI" panose="020B0502040204020203" pitchFamily="34" charset="0"/>
                <a:cs typeface="Segoe UI" panose="020B0502040204020203" pitchFamily="34" charset="0"/>
              </a:defRPr>
            </a:lvl5pPr>
          </a:lstStyle>
          <a:p>
            <a:pPr lvl="0"/>
            <a:r>
              <a:rPr lang="de-DE"/>
              <a:t>Textmasterformat bearbeiten</a:t>
            </a:r>
          </a:p>
          <a:p>
            <a:pPr lvl="1"/>
            <a:r>
              <a:rPr lang="de-DE"/>
              <a:t>Zweite Ebene</a:t>
            </a:r>
          </a:p>
          <a:p>
            <a:pPr lvl="2"/>
            <a:r>
              <a:rPr lang="de-DE"/>
              <a:t>Dritte Ebene</a:t>
            </a:r>
          </a:p>
        </p:txBody>
      </p:sp>
      <p:sp>
        <p:nvSpPr>
          <p:cNvPr id="12" name="Fußzeilenplatzhalter 15"/>
          <p:cNvSpPr>
            <a:spLocks noGrp="1"/>
          </p:cNvSpPr>
          <p:nvPr>
            <p:ph type="ftr" sz="quarter" idx="11"/>
          </p:nvPr>
        </p:nvSpPr>
        <p:spPr>
          <a:xfrm>
            <a:off x="1625600" y="6416675"/>
            <a:ext cx="8985250" cy="365125"/>
          </a:xfrm>
        </p:spPr>
        <p:txBody>
          <a:bodyPr rtlCol="0"/>
          <a:lstStyle>
            <a:lvl1pPr algn="l">
              <a:defRPr sz="900">
                <a:solidFill>
                  <a:schemeClr val="bg1"/>
                </a:solidFill>
              </a:defRPr>
            </a:lvl1pPr>
          </a:lstStyle>
          <a:p>
            <a:pPr>
              <a:defRPr/>
            </a:pPr>
            <a:r>
              <a:rPr lang="de-DE"/>
              <a:t>Eva Kopp-Weber - FID</a:t>
            </a:r>
          </a:p>
        </p:txBody>
      </p:sp>
      <p:sp>
        <p:nvSpPr>
          <p:cNvPr id="13" name="Foliennummernplatzhalter 16"/>
          <p:cNvSpPr>
            <a:spLocks noGrp="1"/>
          </p:cNvSpPr>
          <p:nvPr>
            <p:ph type="sldNum" sz="quarter" idx="12"/>
          </p:nvPr>
        </p:nvSpPr>
        <p:spPr>
          <a:xfrm>
            <a:off x="10991850" y="6416675"/>
            <a:ext cx="1200150" cy="365125"/>
          </a:xfrm>
        </p:spPr>
        <p:txBody>
          <a:bodyPr/>
          <a:lstStyle>
            <a:lvl1pPr algn="l">
              <a:defRPr sz="900">
                <a:solidFill>
                  <a:schemeClr val="bg1"/>
                </a:solidFill>
              </a:defRPr>
            </a:lvl1pPr>
          </a:lstStyle>
          <a:p>
            <a:pPr>
              <a:defRPr/>
            </a:pPr>
            <a:fld id="{226E317D-C892-416C-87E1-03B7D17D2981}" type="slidenum">
              <a:rPr lang="de-DE" altLang="de-DE"/>
              <a:pPr>
                <a:defRPr/>
              </a:pPr>
              <a:t>‹Nr.›</a:t>
            </a:fld>
            <a:endParaRPr lang="de-DE" altLang="de-DE" dirty="0"/>
          </a:p>
        </p:txBody>
      </p:sp>
      <p:sp>
        <p:nvSpPr>
          <p:cNvPr id="14" name="Datumsplatzhalter 17"/>
          <p:cNvSpPr>
            <a:spLocks noGrp="1"/>
          </p:cNvSpPr>
          <p:nvPr>
            <p:ph type="dt" sz="half" idx="13"/>
          </p:nvPr>
        </p:nvSpPr>
        <p:spPr>
          <a:xfrm>
            <a:off x="398463" y="6424613"/>
            <a:ext cx="1227137" cy="357187"/>
          </a:xfrm>
        </p:spPr>
        <p:txBody>
          <a:bodyPr rtlCol="0"/>
          <a:lstStyle>
            <a:lvl1pPr algn="r">
              <a:defRPr sz="900">
                <a:solidFill>
                  <a:schemeClr val="bg1"/>
                </a:solidFill>
                <a:latin typeface="Segoe UI" panose="020B0502040204020203" pitchFamily="34" charset="0"/>
                <a:cs typeface="Segoe UI" panose="020B0502040204020203" pitchFamily="34" charset="0"/>
              </a:defRPr>
            </a:lvl1pPr>
          </a:lstStyle>
          <a:p>
            <a:pPr>
              <a:defRPr/>
            </a:pPr>
            <a:r>
              <a:rPr lang="de-DE"/>
              <a:t>28.10.2020</a:t>
            </a:r>
            <a:endParaRPr lang="de-DE" dirty="0"/>
          </a:p>
        </p:txBody>
      </p:sp>
      <p:grpSp>
        <p:nvGrpSpPr>
          <p:cNvPr id="2" name="Gruppieren 1"/>
          <p:cNvGrpSpPr/>
          <p:nvPr userDrawn="1"/>
        </p:nvGrpSpPr>
        <p:grpSpPr>
          <a:xfrm>
            <a:off x="9848800" y="332656"/>
            <a:ext cx="722363" cy="522288"/>
            <a:chOff x="9848800" y="485775"/>
            <a:chExt cx="722363" cy="522288"/>
          </a:xfrm>
        </p:grpSpPr>
        <p:cxnSp>
          <p:nvCxnSpPr>
            <p:cNvPr id="17" name="Gerade Verbindung 15"/>
            <p:cNvCxnSpPr/>
            <p:nvPr userDrawn="1"/>
          </p:nvCxnSpPr>
          <p:spPr>
            <a:xfrm rot="5400000">
              <a:off x="10309225" y="746125"/>
              <a:ext cx="522288" cy="1588"/>
            </a:xfrm>
            <a:prstGeom prst="line">
              <a:avLst/>
            </a:prstGeom>
            <a:ln w="635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8" name="Grafik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8800" y="521112"/>
              <a:ext cx="548365" cy="468000"/>
            </a:xfrm>
            <a:prstGeom prst="rect">
              <a:avLst/>
            </a:prstGeom>
          </p:spPr>
        </p:pic>
      </p:grpSp>
    </p:spTree>
    <p:extLst>
      <p:ext uri="{BB962C8B-B14F-4D97-AF65-F5344CB8AC3E}">
        <p14:creationId xmlns:p14="http://schemas.microsoft.com/office/powerpoint/2010/main" val="690801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atumsplatzhalt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1200">
                <a:solidFill>
                  <a:schemeClr val="tx1">
                    <a:lumMod val="75000"/>
                    <a:lumOff val="25000"/>
                  </a:schemeClr>
                </a:solidFill>
                <a:latin typeface="Segoe UI" panose="020B0502040204020203" pitchFamily="34" charset="0"/>
                <a:cs typeface="Segoe UI" panose="020B0502040204020203" pitchFamily="34" charset="0"/>
              </a:defRPr>
            </a:lvl1pPr>
          </a:lstStyle>
          <a:p>
            <a:pPr>
              <a:defRPr/>
            </a:pPr>
            <a:r>
              <a:rPr lang="de-DE"/>
              <a:t>28.10.2020</a:t>
            </a:r>
          </a:p>
        </p:txBody>
      </p:sp>
      <p:sp>
        <p:nvSpPr>
          <p:cNvPr id="14" name="Fußzeilenplatzhalt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1200">
                <a:solidFill>
                  <a:schemeClr val="tx1">
                    <a:lumMod val="75000"/>
                    <a:lumOff val="25000"/>
                  </a:schemeClr>
                </a:solidFill>
                <a:latin typeface="Segoe UI" panose="020B0502040204020203" pitchFamily="34" charset="0"/>
                <a:cs typeface="Segoe UI" panose="020B0502040204020203" pitchFamily="34" charset="0"/>
              </a:defRPr>
            </a:lvl1pPr>
          </a:lstStyle>
          <a:p>
            <a:pPr>
              <a:defRPr/>
            </a:pPr>
            <a:r>
              <a:rPr lang="de-DE"/>
              <a:t>Eva Kopp-Weber - FID</a:t>
            </a:r>
          </a:p>
        </p:txBody>
      </p:sp>
      <p:sp>
        <p:nvSpPr>
          <p:cNvPr id="15" name="Foliennummernplatzhalt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1">
                    <a:lumMod val="75000"/>
                    <a:lumOff val="25000"/>
                  </a:schemeClr>
                </a:solidFill>
                <a:latin typeface="Segoe UI" panose="020B0502040204020203" pitchFamily="34" charset="0"/>
                <a:cs typeface="Segoe UI" panose="020B0502040204020203" pitchFamily="34" charset="0"/>
              </a:defRPr>
            </a:lvl1pPr>
          </a:lstStyle>
          <a:p>
            <a:pPr>
              <a:defRPr/>
            </a:pPr>
            <a:fld id="{9C26CF26-809F-407B-9122-BBEFC90D682E}" type="slidenum">
              <a:rPr lang="de-DE" altLang="de-DE"/>
              <a:pPr>
                <a:defRPr/>
              </a:pPr>
              <a:t>‹Nr.›</a:t>
            </a:fld>
            <a:endParaRPr lang="de-DE" altLang="de-DE" dirty="0"/>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8" r:id="rId6"/>
    <p:sldLayoutId id="2147483869" r:id="rId7"/>
    <p:sldLayoutId id="2147483870" r:id="rId8"/>
    <p:sldLayoutId id="2147483871" r:id="rId9"/>
    <p:sldLayoutId id="2147483872" r:id="rId10"/>
    <p:sldLayoutId id="2147483873" r:id="rId11"/>
    <p:sldLayoutId id="2147483867" r:id="rId12"/>
    <p:sldLayoutId id="2147483874" r:id="rId13"/>
    <p:sldLayoutId id="2147483877" r:id="rId14"/>
    <p:sldLayoutId id="2147483876" r:id="rId15"/>
    <p:sldLayoutId id="2147483878" r:id="rId16"/>
    <p:sldLayoutId id="2147483875" r:id="rId17"/>
  </p:sldLayoutIdLst>
  <p:hf hdr="0"/>
  <p:txStyles>
    <p:titleStyle>
      <a:lvl1pPr algn="ctr" defTabSz="457200" rtl="0" eaLnBrk="1" fontAlgn="base" hangingPunct="1">
        <a:spcBef>
          <a:spcPct val="0"/>
        </a:spcBef>
        <a:spcAft>
          <a:spcPct val="0"/>
        </a:spcAft>
        <a:defRPr sz="4400" kern="1200">
          <a:solidFill>
            <a:schemeClr val="tx1"/>
          </a:solidFill>
          <a:latin typeface="Arial" panose="020B0604020202020204" pitchFamily="34" charset="0"/>
          <a:ea typeface="+mj-ea"/>
          <a:cs typeface="+mj-cs"/>
        </a:defRPr>
      </a:lvl1pPr>
      <a:lvl2pPr algn="ctr" defTabSz="457200" rtl="0" eaLnBrk="1" fontAlgn="base" hangingPunct="1">
        <a:spcBef>
          <a:spcPct val="0"/>
        </a:spcBef>
        <a:spcAft>
          <a:spcPct val="0"/>
        </a:spcAft>
        <a:defRPr sz="4400">
          <a:solidFill>
            <a:schemeClr val="tx1"/>
          </a:solidFill>
          <a:latin typeface="Arial" panose="020B0604020202020204" pitchFamily="34" charset="0"/>
        </a:defRPr>
      </a:lvl2pPr>
      <a:lvl3pPr algn="ctr" defTabSz="457200" rtl="0" eaLnBrk="1" fontAlgn="base" hangingPunct="1">
        <a:spcBef>
          <a:spcPct val="0"/>
        </a:spcBef>
        <a:spcAft>
          <a:spcPct val="0"/>
        </a:spcAft>
        <a:defRPr sz="4400">
          <a:solidFill>
            <a:schemeClr val="tx1"/>
          </a:solidFill>
          <a:latin typeface="Arial" panose="020B0604020202020204" pitchFamily="34" charset="0"/>
        </a:defRPr>
      </a:lvl3pPr>
      <a:lvl4pPr algn="ctr" defTabSz="457200" rtl="0" eaLnBrk="1" fontAlgn="base" hangingPunct="1">
        <a:spcBef>
          <a:spcPct val="0"/>
        </a:spcBef>
        <a:spcAft>
          <a:spcPct val="0"/>
        </a:spcAft>
        <a:defRPr sz="4400">
          <a:solidFill>
            <a:schemeClr val="tx1"/>
          </a:solidFill>
          <a:latin typeface="Arial" panose="020B0604020202020204" pitchFamily="34" charset="0"/>
        </a:defRPr>
      </a:lvl4pPr>
      <a:lvl5pPr algn="ctr" defTabSz="457200" rtl="0" eaLnBrk="1" fontAlgn="base" hangingPunct="1">
        <a:spcBef>
          <a:spcPct val="0"/>
        </a:spcBef>
        <a:spcAft>
          <a:spcPct val="0"/>
        </a:spcAft>
        <a:defRPr sz="4400">
          <a:solidFill>
            <a:schemeClr val="tx1"/>
          </a:solidFill>
          <a:latin typeface="Arial" panose="020B0604020202020204"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ikis.sub.uni-hamburg.de/webis/index.php/Webis_-_Sammelschwerpunkte_an_deutschen_Bibliotheken" TargetMode="External"/><Relationship Id="rId2" Type="http://schemas.openxmlformats.org/officeDocument/2006/relationships/hyperlink" Target="https://wikis.sub.uni-hamburg.de/webis/index.php/Kategorie:Ehemalige_SSGs" TargetMode="External"/><Relationship Id="rId1" Type="http://schemas.openxmlformats.org/officeDocument/2006/relationships/slideLayout" Target="../slideLayouts/slideLayout3.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ctrTitle"/>
          </p:nvPr>
        </p:nvSpPr>
        <p:spPr bwMode="auto">
          <a:xfrm>
            <a:off x="4464050" y="2511425"/>
            <a:ext cx="7008813" cy="23577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dirty="0"/>
              <a:t>Fachinformationsdienste - </a:t>
            </a:r>
            <a:br>
              <a:rPr lang="de-DE" altLang="de-DE" dirty="0"/>
            </a:br>
            <a:br>
              <a:rPr lang="de-DE" altLang="de-DE" dirty="0"/>
            </a:br>
            <a:r>
              <a:rPr lang="de-DE" altLang="de-DE" dirty="0"/>
              <a:t>Partner für Wissenschaft und Forschung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platzhalter 5"/>
          <p:cNvSpPr>
            <a:spLocks noGrp="1"/>
          </p:cNvSpPr>
          <p:nvPr>
            <p:ph type="body" sz="quarter" idx="10"/>
          </p:nvPr>
        </p:nvSpPr>
        <p:spPr bwMode="auto">
          <a:xfrm>
            <a:off x="398463" y="349250"/>
            <a:ext cx="8866187"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buFont typeface="Lucida Grande" pitchFamily="80" charset="0"/>
              <a:buNone/>
            </a:pPr>
            <a:r>
              <a:rPr lang="de-DE" altLang="de-DE" dirty="0"/>
              <a:t>Fachinformationsdienste - FID</a:t>
            </a:r>
          </a:p>
        </p:txBody>
      </p:sp>
      <p:sp>
        <p:nvSpPr>
          <p:cNvPr id="18435" name="Textplatzhalter 3"/>
          <p:cNvSpPr>
            <a:spLocks noGrp="1"/>
          </p:cNvSpPr>
          <p:nvPr>
            <p:ph type="body" sz="quarter" idx="11"/>
          </p:nvPr>
        </p:nvSpPr>
        <p:spPr bwMode="auto">
          <a:xfrm>
            <a:off x="1630363" y="1349375"/>
            <a:ext cx="8210053" cy="43838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rIns="91440" bIns="45720" numCol="1" anchor="t" anchorCtr="0" compatLnSpc="1">
            <a:prstTxWarp prst="textNoShape">
              <a:avLst/>
            </a:prstTxWarp>
          </a:bodyPr>
          <a:lstStyle/>
          <a:p>
            <a:r>
              <a:rPr lang="de-DE" sz="1800" dirty="0"/>
              <a:t>Das DFG-Förderprogramm „Fachinformationsdienste für die Wissenschaft" leistet einen Beitrag dazu, Wissenschaftlerinnen und Wissenschaftlern aller Fachrichtungen in Deutschland </a:t>
            </a:r>
            <a:r>
              <a:rPr lang="de-DE" sz="1800" b="1" dirty="0"/>
              <a:t>unabhängig vom Standort </a:t>
            </a:r>
            <a:r>
              <a:rPr lang="de-DE" sz="1800" dirty="0"/>
              <a:t>ihrer Tätigkeit einen möglichst </a:t>
            </a:r>
            <a:r>
              <a:rPr lang="de-DE" sz="1800" b="1" dirty="0"/>
              <a:t>schnellen und direkten Zugriff auf Spezialliteratur und forschungsrelevante Informationen</a:t>
            </a:r>
            <a:r>
              <a:rPr lang="de-DE" sz="1800" dirty="0"/>
              <a:t> zu ermöglichen. </a:t>
            </a:r>
          </a:p>
          <a:p>
            <a:endParaRPr lang="de-DE" sz="1800" dirty="0"/>
          </a:p>
          <a:p>
            <a:r>
              <a:rPr lang="de-DE" sz="1800" dirty="0"/>
              <a:t>Als bundesweites System ergänzen die DFG-geförderten Fachinformationsdienste die Informationsinfrastrukturen der Hochschulen und Forschungseinrichtungen durch überregionale Dienstleistungen für den Spitzenbedarf.</a:t>
            </a:r>
            <a:endParaRPr lang="de-DE" altLang="de-DE" sz="1800" dirty="0"/>
          </a:p>
        </p:txBody>
      </p:sp>
      <p:sp>
        <p:nvSpPr>
          <p:cNvPr id="18436" name="Fußzeilenplatzhalt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de-DE" altLang="de-DE">
                <a:solidFill>
                  <a:schemeClr val="bg1"/>
                </a:solidFill>
                <a:latin typeface="Segoe UI" panose="020B0502040204020203" pitchFamily="34" charset="0"/>
              </a:rPr>
              <a:t>Eva Kopp-Weber - FID</a:t>
            </a:r>
            <a:endParaRPr lang="de-DE" altLang="de-DE" dirty="0">
              <a:solidFill>
                <a:schemeClr val="bg1"/>
              </a:solidFill>
              <a:latin typeface="Segoe UI" panose="020B0502040204020203" pitchFamily="34" charset="0"/>
            </a:endParaRPr>
          </a:p>
        </p:txBody>
      </p:sp>
      <p:sp>
        <p:nvSpPr>
          <p:cNvPr id="18437" name="Foliennummernplatzhalt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DD7A0F75-BD69-4C71-9A54-B8902D274FE0}" type="slidenum">
              <a:rPr lang="de-DE" altLang="de-DE" smtClean="0">
                <a:solidFill>
                  <a:schemeClr val="bg1"/>
                </a:solidFill>
                <a:latin typeface="Segoe UI" panose="020B0502040204020203" pitchFamily="34" charset="0"/>
              </a:rPr>
              <a:pPr/>
              <a:t>2</a:t>
            </a:fld>
            <a:endParaRPr lang="de-DE" altLang="de-DE">
              <a:solidFill>
                <a:schemeClr val="bg1"/>
              </a:solidFill>
              <a:latin typeface="Segoe UI" panose="020B0502040204020203" pitchFamily="34" charset="0"/>
            </a:endParaRPr>
          </a:p>
        </p:txBody>
      </p:sp>
      <p:sp>
        <p:nvSpPr>
          <p:cNvPr id="18438"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de-DE" altLang="de-DE">
                <a:solidFill>
                  <a:schemeClr val="bg1"/>
                </a:solidFill>
                <a:latin typeface="Segoe UI" panose="020B0502040204020203" pitchFamily="34" charset="0"/>
                <a:ea typeface="Verdana" panose="020B0604030504040204" pitchFamily="34" charset="0"/>
              </a:rPr>
              <a:t>14.10.2021</a:t>
            </a:r>
            <a:endParaRPr lang="de-DE" altLang="de-DE" dirty="0">
              <a:solidFill>
                <a:schemeClr val="bg1"/>
              </a:solidFill>
              <a:latin typeface="Segoe UI" panose="020B0502040204020203" pitchFamily="34" charset="0"/>
              <a:ea typeface="Verdan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platzhalter 1"/>
          <p:cNvSpPr>
            <a:spLocks noGrp="1"/>
          </p:cNvSpPr>
          <p:nvPr>
            <p:ph type="body" sz="quarter" idx="10"/>
          </p:nvPr>
        </p:nvSpPr>
        <p:spPr bwMode="auto">
          <a:xfrm>
            <a:off x="398463" y="349250"/>
            <a:ext cx="8866187"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buFont typeface="Lucida Grande" pitchFamily="80" charset="0"/>
              <a:buNone/>
            </a:pPr>
            <a:r>
              <a:rPr lang="de-DE" altLang="de-DE" dirty="0" err="1"/>
              <a:t>webis</a:t>
            </a:r>
            <a:endParaRPr lang="de-DE" altLang="de-DE" dirty="0"/>
          </a:p>
        </p:txBody>
      </p:sp>
      <p:sp>
        <p:nvSpPr>
          <p:cNvPr id="19459" name="Fußzeilenplatzhalter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de-DE" altLang="de-DE">
                <a:solidFill>
                  <a:schemeClr val="bg1"/>
                </a:solidFill>
                <a:latin typeface="Segoe UI" panose="020B0502040204020203" pitchFamily="34" charset="0"/>
              </a:rPr>
              <a:t>Eva Kopp-Weber - FID</a:t>
            </a:r>
          </a:p>
        </p:txBody>
      </p:sp>
      <p:sp>
        <p:nvSpPr>
          <p:cNvPr id="19460" name="Foliennummernplatzhalt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BAE6D279-34C7-40C6-878C-FE1BD7432AF2}" type="slidenum">
              <a:rPr lang="de-DE" altLang="de-DE" smtClean="0">
                <a:solidFill>
                  <a:schemeClr val="bg1"/>
                </a:solidFill>
                <a:latin typeface="Segoe UI" panose="020B0502040204020203" pitchFamily="34" charset="0"/>
              </a:rPr>
              <a:pPr/>
              <a:t>3</a:t>
            </a:fld>
            <a:endParaRPr lang="de-DE" altLang="de-DE">
              <a:solidFill>
                <a:schemeClr val="bg1"/>
              </a:solidFill>
              <a:latin typeface="Segoe UI" panose="020B0502040204020203" pitchFamily="34" charset="0"/>
            </a:endParaRPr>
          </a:p>
        </p:txBody>
      </p:sp>
      <p:sp>
        <p:nvSpPr>
          <p:cNvPr id="19461"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de-DE" altLang="de-DE" dirty="0">
                <a:solidFill>
                  <a:schemeClr val="bg1"/>
                </a:solidFill>
                <a:latin typeface="Segoe UI" panose="020B0502040204020203" pitchFamily="34" charset="0"/>
                <a:ea typeface="Verdana" panose="020B0604030504040204" pitchFamily="34" charset="0"/>
              </a:rPr>
              <a:t>14.10.2021</a:t>
            </a:r>
          </a:p>
        </p:txBody>
      </p:sp>
      <p:sp>
        <p:nvSpPr>
          <p:cNvPr id="19462" name="Textplatzhalter 3"/>
          <p:cNvSpPr>
            <a:spLocks noGrp="1"/>
          </p:cNvSpPr>
          <p:nvPr>
            <p:ph type="body" sz="quarter" idx="11"/>
          </p:nvPr>
        </p:nvSpPr>
        <p:spPr bwMode="auto">
          <a:xfrm>
            <a:off x="1630363" y="1349375"/>
            <a:ext cx="9169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rIns="91440" bIns="45720" numCol="1" anchor="t" anchorCtr="0" compatLnSpc="1">
            <a:prstTxWarp prst="textNoShape">
              <a:avLst/>
            </a:prstTxWarp>
          </a:bodyPr>
          <a:lstStyle/>
          <a:p>
            <a:endParaRPr lang="de-DE" dirty="0"/>
          </a:p>
          <a:p>
            <a:r>
              <a:rPr lang="de-DE" sz="1800" b="0" dirty="0"/>
              <a:t>…bietet eine Übersicht über die verschiedenen Fachinformationsdienste für die Wissenschaft und deren Vorgänger, die Sondersammelgebiete (</a:t>
            </a:r>
            <a:r>
              <a:rPr lang="de-DE" sz="1800" b="0" dirty="0">
                <a:hlinkClick r:id="rId2" tooltip="Kategorie:Ehemalige SSGs"/>
              </a:rPr>
              <a:t>SSG</a:t>
            </a:r>
            <a:r>
              <a:rPr lang="de-DE" sz="1800" b="0" dirty="0"/>
              <a:t>). </a:t>
            </a:r>
          </a:p>
          <a:p>
            <a:r>
              <a:rPr lang="de-DE" sz="1800" b="0" dirty="0"/>
              <a:t>Sie finden Informationen über die regionalen und fachlichen FID, deren Erwerbungsprofile und Serviceangebote sowie Kontaktdaten der Bibliotheken und wissenschaftlichen Institute. Des Weiteren können Sie sich über die Entwicklung und die Geschichte der einzelnen DFG-Förderrichtlinien informieren. </a:t>
            </a:r>
          </a:p>
          <a:p>
            <a:endParaRPr lang="de-DE" sz="1800" b="0" dirty="0"/>
          </a:p>
          <a:p>
            <a:endParaRPr lang="de-DE" sz="1800" b="0" dirty="0"/>
          </a:p>
          <a:p>
            <a:pPr>
              <a:spcBef>
                <a:spcPts val="25"/>
              </a:spcBef>
            </a:pPr>
            <a:endParaRPr lang="de-DE" altLang="de-DE" dirty="0"/>
          </a:p>
        </p:txBody>
      </p:sp>
      <p:pic>
        <p:nvPicPr>
          <p:cNvPr id="2" name="Grafik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815" y="4653135"/>
            <a:ext cx="3540709" cy="1192039"/>
          </a:xfrm>
          <a:prstGeom prst="rect">
            <a:avLst/>
          </a:prstGeom>
        </p:spPr>
      </p:pic>
    </p:spTree>
  </p:cSld>
  <p:clrMapOvr>
    <a:masterClrMapping/>
  </p:clrMapOvr>
</p:sld>
</file>

<file path=ppt/theme/theme1.xml><?xml version="1.0" encoding="utf-8"?>
<a:theme xmlns:a="http://schemas.openxmlformats.org/drawingml/2006/main" name="2019-Master-UdS-16-zu-9">
  <a:themeElements>
    <a:clrScheme name="Benutzerdefiniert 1">
      <a:dk1>
        <a:sysClr val="windowText" lastClr="000000"/>
      </a:dk1>
      <a:lt1>
        <a:sysClr val="window" lastClr="FFFFFF"/>
      </a:lt1>
      <a:dk2>
        <a:srgbClr val="004877"/>
      </a:dk2>
      <a:lt2>
        <a:srgbClr val="E6E6E6"/>
      </a:lt2>
      <a:accent1>
        <a:srgbClr val="C82254"/>
      </a:accent1>
      <a:accent2>
        <a:srgbClr val="D7DF23"/>
      </a:accent2>
      <a:accent3>
        <a:srgbClr val="01283F"/>
      </a:accent3>
      <a:accent4>
        <a:srgbClr val="BEBEBE"/>
      </a:accent4>
      <a:accent5>
        <a:srgbClr val="919191"/>
      </a:accent5>
      <a:accent6>
        <a:srgbClr val="BEBEBE"/>
      </a:accent6>
      <a:hlink>
        <a:srgbClr val="0000FF"/>
      </a:hlink>
      <a:folHlink>
        <a:srgbClr val="8DB3E2"/>
      </a:folHlink>
    </a:clrScheme>
    <a:fontScheme name="1_Office-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2019-Master-UdS-16-zu-9</Template>
  <TotalTime>0</TotalTime>
  <Words>142</Words>
  <Application>Microsoft Office PowerPoint</Application>
  <PresentationFormat>Breitbild</PresentationFormat>
  <Paragraphs>16</Paragraphs>
  <Slides>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vt:i4>
      </vt:variant>
    </vt:vector>
  </HeadingPairs>
  <TitlesOfParts>
    <vt:vector size="9" baseType="lpstr">
      <vt:lpstr>Arial</vt:lpstr>
      <vt:lpstr>Calibri</vt:lpstr>
      <vt:lpstr>Lucida Grande</vt:lpstr>
      <vt:lpstr>Segoe UI</vt:lpstr>
      <vt:lpstr>Verdana</vt:lpstr>
      <vt:lpstr>2019-Master-UdS-16-zu-9</vt:lpstr>
      <vt:lpstr>Fachinformationsdienste -   Partner für Wissenschaft und Forschung</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Lorem ipsum sit dolor sit domos et</dc:title>
  <dc:creator>Kopp, Eva</dc:creator>
  <cp:lastModifiedBy>Eva Elisabeth Kopp-Weber</cp:lastModifiedBy>
  <cp:revision>7</cp:revision>
  <dcterms:created xsi:type="dcterms:W3CDTF">2020-10-19T07:29:11Z</dcterms:created>
  <dcterms:modified xsi:type="dcterms:W3CDTF">2021-10-14T08:22:26Z</dcterms:modified>
</cp:coreProperties>
</file>