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5" autoAdjust="0"/>
    <p:restoredTop sz="81552" autoAdjust="0"/>
  </p:normalViewPr>
  <p:slideViewPr>
    <p:cSldViewPr snapToGrid="0">
      <p:cViewPr varScale="1">
        <p:scale>
          <a:sx n="70" d="100"/>
          <a:sy n="70" d="100"/>
        </p:scale>
        <p:origin x="4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F43FD-2762-44AF-A0C1-C5AE16F2119E}" type="datetimeFigureOut">
              <a:rPr lang="en-US" smtClean="0"/>
              <a:t>9/15/2019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D1F7C-F587-4F17-A07F-A18021395449}" type="slidenum">
              <a:rPr lang="en-US" smtClean="0"/>
              <a:t>‹#›</a:t>
            </a:fld>
            <a:endParaRPr lang="en-US"/>
          </a:p>
        </p:txBody>
      </p:sp>
    </p:spTree>
    <p:extLst>
      <p:ext uri="{BB962C8B-B14F-4D97-AF65-F5344CB8AC3E}">
        <p14:creationId xmlns:p14="http://schemas.microsoft.com/office/powerpoint/2010/main" val="357000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rlz=1C1CHBF_enDE818DE818&amp;biw=904&amp;bih=706&amp;tbm=isch&amp;sa=1&amp;ei=ruF9Xde8IK-AhbIP-veMiAk&amp;q=school+animals+clipart&amp;oq=school+animals+clipart&amp;gs_l=img.3..0.17760.22845..23301...2.0..0.92.1405.25......0....1..gws-wiz-img.......0i7i30j0i8i7i30j0i10j0i67.5LBPs60P3lU&amp;ved=0ahUKEwjXy4XnoNLkAhUvQEEAHfo7A5EQ4dUDCAc&amp;uact=5#imgrc=NfZuuCqhM9RDO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google.com/search?rlz=1C1CHBF_enDE818DE818&amp;biw=904&amp;bih=706&amp;tbm=isch&amp;sa=1&amp;ei=UuR9XdWXBIWjgQaBmpTIDw&amp;q=angry+bear+clipart&amp;oq=angry+bear+clipart&amp;gs_l=img.3..0l3j0i7i30.110420.111635..111873...0.0..0.96.344.5......0....1..gws-wiz-img.I4sbwiDob2w&amp;ved=0ahUKEwjViJWpo9LkAhWFUcAKHQENBfkQ4dUDCAc&amp;uact=5#imgrc=vG7DbFurC4wuJM:" TargetMode="External"/><Relationship Id="rId5" Type="http://schemas.openxmlformats.org/officeDocument/2006/relationships/hyperlink" Target="https://www.google.com/search?rlz=1C1CHBF_enDE818DE818&amp;biw=904&amp;bih=706&amp;tbm=isch&amp;sa=1&amp;ei=MeN9XbrwN-OFhbIPloy06AQ&amp;q=test+clipart&amp;oq=test+clipart&amp;gs_l=img.3..0l8j0i7i30l2.6258.6842..7122...0.0..0.64.231.4......0....1..gws-wiz-img.......0i67j0i10.9V8P7YMcJJ4&amp;ved=0ahUKEwj6zOGfotLkAhXjQkEAHRYGDU0Q4dUDCAc&amp;uact=5#imgrc=a0114ASlu0ygRM:" TargetMode="External"/><Relationship Id="rId4" Type="http://schemas.openxmlformats.org/officeDocument/2006/relationships/hyperlink" Target="https://www.google.com/search?rlz=1C1CHBF_enDE818DE818&amp;biw=904&amp;bih=706&amp;tbm=isch&amp;sa=1&amp;ei=FOB9XaPwJMzVgQarqImIDg&amp;q=studying+clipart&amp;oq=studying+clipart&amp;gs_l=img.3..0l10.271232.273173..273435...0.0..0.78.538.9......0....1..gws-wiz-img.......0i67j0i7i30j0i10.R2tugmH1e1I&amp;ved=0ahUKEwijysmjn9LkAhXMasAKHStUAuEQ4dUDCAc&amp;uact=5#imgdii=mlsjt395vu15eM:&amp;imgrc=AZrg_mL6Z83lU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de/search?tbm=isch&amp;sa=1&amp;ei=Gel9XdGOM4HPwAKNxr_gBQ&amp;q=idea+clipart&amp;oq=idea+clipart&amp;gs_l=img.3..0l10.38506.39935..40134...1.0..0.61.448.8......0....1..gws-wiz-img.......0i10j0i7i30j0i67.Q-M4KObdqVk&amp;ved=0ahUKEwiR_9nwp9LkAhWBJ1AKHQ3jD1wQ4dUDCAc&amp;uact=5#imgrc=zfaolCOjPG17rM:"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google.com/search?rlz=1C1CHBF_enDE818DE818&amp;tbm=isch&amp;q=study+idea+clipart&amp;chips=q:study+idea+clipart,online_chips:student+thinking&amp;usg=AI4_-kQFCizW8uIYRmf52DhEIup2BfjnUg&amp;sa=X&amp;ved=0ahUKEwj-67j9pdLkAhXEnFwKHSMlCdIQ4lYILSgB&amp;biw=910&amp;bih=706&amp;dpr=1.25#imgrc=tm9xlpMDbHY5jM:" TargetMode="External"/><Relationship Id="rId4" Type="http://schemas.openxmlformats.org/officeDocument/2006/relationships/hyperlink" Target="https://www.google.de/search?q=schedule+clipart&amp;tbm=isch&amp;source=iu&amp;ictx=1&amp;fir=2JAFsc3vCJIZXM%253A%252CMCM8PwZCI-4osM%252C_&amp;vet=1&amp;usg=AI4_-kTFvGawBt9b2U_YJn3rsgTTN4etRg&amp;sa=X&amp;ved=2ahUKEwiqq-rop9LkAhXD6aQKHS4nCDgQ9QEwCnoECAcQGA#imgrc=2JAFsc3vCJIZX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Hallo! Mein Name ist Kalli Klug. Ich bin 10 Jahre alt und besuche die Klasse 4b der Grundschule in Honighausen. Meine Hobbys sind lesen, Fußball spielen und Fahrrad fahren.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D1F7C-F587-4F17-A07F-A18021395449}" type="slidenum">
              <a:rPr lang="en-US" smtClean="0"/>
              <a:t>2</a:t>
            </a:fld>
            <a:endParaRPr lang="en-US"/>
          </a:p>
        </p:txBody>
      </p:sp>
    </p:spTree>
    <p:extLst>
      <p:ext uri="{BB962C8B-B14F-4D97-AF65-F5344CB8AC3E}">
        <p14:creationId xmlns:p14="http://schemas.microsoft.com/office/powerpoint/2010/main" val="325743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Ich bin schon immer sehr gerne zur Schule gegangen. Allerdings hatte ich am Anfang einige Schwierigkeiten, richtig zu lernen und auch meine Hausaufgaben richtig zu machen. </a:t>
            </a:r>
            <a:endParaRPr lang="en-U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Darum waren meine Noten nicht immer so gut und meine Eltern haben sich oft geärgert, weil sie wussten, dass ich eigentlich ein guter Schüler bin.</a:t>
            </a:r>
            <a:endParaRPr lang="en-US" sz="1200" kern="1200" dirty="0">
              <a:solidFill>
                <a:schemeClr val="tx1"/>
              </a:solidFill>
              <a:effectLst/>
              <a:latin typeface="+mn-lt"/>
              <a:ea typeface="+mn-ea"/>
              <a:cs typeface="+mn-cs"/>
            </a:endParaRPr>
          </a:p>
          <a:p>
            <a:endParaRPr lang="en-US" dirty="0"/>
          </a:p>
          <a:p>
            <a:endParaRPr lang="en-US" dirty="0"/>
          </a:p>
          <a:p>
            <a:r>
              <a:rPr lang="en-US" dirty="0">
                <a:hlinkClick r:id="rId3"/>
              </a:rPr>
              <a:t>https://www.google.com/</a:t>
            </a:r>
            <a:r>
              <a:rPr lang="en-US" dirty="0" err="1">
                <a:hlinkClick r:id="rId3"/>
              </a:rPr>
              <a:t>search?rlz</a:t>
            </a:r>
            <a:r>
              <a:rPr lang="en-US" dirty="0">
                <a:hlinkClick r:id="rId3"/>
              </a:rPr>
              <a:t>=1C1CHBF_enDE818DE818&amp;biw=904&amp;bih=706&amp;tbm=</a:t>
            </a:r>
            <a:r>
              <a:rPr lang="en-US" dirty="0" err="1">
                <a:hlinkClick r:id="rId3"/>
              </a:rPr>
              <a:t>isch&amp;sa</a:t>
            </a:r>
            <a:r>
              <a:rPr lang="en-US" dirty="0">
                <a:hlinkClick r:id="rId3"/>
              </a:rPr>
              <a:t>=1&amp;ei=ruF9Xde8IK-AhbIP-veMiAk&amp;q=</a:t>
            </a:r>
            <a:r>
              <a:rPr lang="en-US" dirty="0" err="1">
                <a:hlinkClick r:id="rId3"/>
              </a:rPr>
              <a:t>school+animals+clipart&amp;oq</a:t>
            </a:r>
            <a:r>
              <a:rPr lang="en-US" dirty="0">
                <a:hlinkClick r:id="rId3"/>
              </a:rPr>
              <a:t>=</a:t>
            </a:r>
            <a:r>
              <a:rPr lang="en-US" dirty="0" err="1">
                <a:hlinkClick r:id="rId3"/>
              </a:rPr>
              <a:t>school+animals+clipart&amp;gs_l</a:t>
            </a:r>
            <a:r>
              <a:rPr lang="en-US" dirty="0">
                <a:hlinkClick r:id="rId3"/>
              </a:rPr>
              <a:t>=img.3..0.17760.22845..23301...2.0..0.92.1405.25......0....1..gws-wiz-img.......0i7i30j0i8i7i30j0i10j0i67.5LBPs60P3lU&amp;ved=0ahUKEwjXy4XnoNLkAhUvQEEAHfo7A5EQ4dUDCAc&amp;uact=5#imgrc=NfZuuCqhM9RDOM:</a:t>
            </a:r>
            <a:endParaRPr lang="en-US" dirty="0"/>
          </a:p>
          <a:p>
            <a:endParaRPr lang="en-US" dirty="0"/>
          </a:p>
          <a:p>
            <a:r>
              <a:rPr lang="en-US" dirty="0">
                <a:hlinkClick r:id="rId4"/>
              </a:rPr>
              <a:t>https://www.google.com/</a:t>
            </a:r>
            <a:r>
              <a:rPr lang="en-US" dirty="0" err="1">
                <a:hlinkClick r:id="rId4"/>
              </a:rPr>
              <a:t>search?rlz</a:t>
            </a:r>
            <a:r>
              <a:rPr lang="en-US" dirty="0">
                <a:hlinkClick r:id="rId4"/>
              </a:rPr>
              <a:t>=1C1CHBF_enDE818DE818&amp;biw=904&amp;bih=706&amp;tbm=</a:t>
            </a:r>
            <a:r>
              <a:rPr lang="en-US" dirty="0" err="1">
                <a:hlinkClick r:id="rId4"/>
              </a:rPr>
              <a:t>isch&amp;sa</a:t>
            </a:r>
            <a:r>
              <a:rPr lang="en-US" dirty="0">
                <a:hlinkClick r:id="rId4"/>
              </a:rPr>
              <a:t>=1&amp;ei=FOB9XaPwJMzVgQarqImIDg&amp;q=</a:t>
            </a:r>
            <a:r>
              <a:rPr lang="en-US" dirty="0" err="1">
                <a:hlinkClick r:id="rId4"/>
              </a:rPr>
              <a:t>studying+clipart&amp;oq</a:t>
            </a:r>
            <a:r>
              <a:rPr lang="en-US" dirty="0">
                <a:hlinkClick r:id="rId4"/>
              </a:rPr>
              <a:t>=</a:t>
            </a:r>
            <a:r>
              <a:rPr lang="en-US" dirty="0" err="1">
                <a:hlinkClick r:id="rId4"/>
              </a:rPr>
              <a:t>studying+clipart&amp;gs_l</a:t>
            </a:r>
            <a:r>
              <a:rPr lang="en-US" dirty="0">
                <a:hlinkClick r:id="rId4"/>
              </a:rPr>
              <a:t>=img.3..0l10.271232.273173..273435...0.0..0.78.538.9......0....1..gws-wiz-img.......0i67j0i7i30j0i10.R2tugmH1e1I&amp;ved=0ahUKEwijysmjn9LkAhXMasAKHStUAuEQ4dUDCAc&amp;uact=5#imgdii=mlsjt395vu15eM:&amp;</a:t>
            </a:r>
            <a:r>
              <a:rPr lang="en-US" dirty="0" err="1">
                <a:hlinkClick r:id="rId4"/>
              </a:rPr>
              <a:t>imgrc</a:t>
            </a:r>
            <a:r>
              <a:rPr lang="en-US" dirty="0">
                <a:hlinkClick r:id="rId4"/>
              </a:rPr>
              <a:t>=AZrg_mL6Z83lUM:</a:t>
            </a:r>
            <a:endParaRPr lang="en-US" dirty="0"/>
          </a:p>
          <a:p>
            <a:endParaRPr lang="en-US" dirty="0"/>
          </a:p>
          <a:p>
            <a:r>
              <a:rPr lang="en-US" dirty="0">
                <a:hlinkClick r:id="rId5"/>
              </a:rPr>
              <a:t>https://www.google.com/</a:t>
            </a:r>
            <a:r>
              <a:rPr lang="en-US" dirty="0" err="1">
                <a:hlinkClick r:id="rId5"/>
              </a:rPr>
              <a:t>search?rlz</a:t>
            </a:r>
            <a:r>
              <a:rPr lang="en-US" dirty="0">
                <a:hlinkClick r:id="rId5"/>
              </a:rPr>
              <a:t>=1C1CHBF_enDE818DE818&amp;biw=904&amp;bih=706&amp;tbm=</a:t>
            </a:r>
            <a:r>
              <a:rPr lang="en-US" dirty="0" err="1">
                <a:hlinkClick r:id="rId5"/>
              </a:rPr>
              <a:t>isch&amp;sa</a:t>
            </a:r>
            <a:r>
              <a:rPr lang="en-US" dirty="0">
                <a:hlinkClick r:id="rId5"/>
              </a:rPr>
              <a:t>=1&amp;ei=MeN9XbrwN-OFhbIPloy06AQ&amp;q=</a:t>
            </a:r>
            <a:r>
              <a:rPr lang="en-US" dirty="0" err="1">
                <a:hlinkClick r:id="rId5"/>
              </a:rPr>
              <a:t>test+clipart&amp;oq</a:t>
            </a:r>
            <a:r>
              <a:rPr lang="en-US" dirty="0">
                <a:hlinkClick r:id="rId5"/>
              </a:rPr>
              <a:t>=</a:t>
            </a:r>
            <a:r>
              <a:rPr lang="en-US" dirty="0" err="1">
                <a:hlinkClick r:id="rId5"/>
              </a:rPr>
              <a:t>test+clipart&amp;gs_l</a:t>
            </a:r>
            <a:r>
              <a:rPr lang="en-US" dirty="0">
                <a:hlinkClick r:id="rId5"/>
              </a:rPr>
              <a:t>=img.3..0l8j0i7i30l2.6258.6842..7122...0.0..0.64.231.4......0....1..gws-wiz-img.......0i67j0i10.9V8P7YMcJJ4&amp;ved=0ahUKEwj6zOGfotLkAhXjQkEAHRYGDU0Q4dUDCAc&amp;uact=5#imgrc=a0114ASlu0ygRM:</a:t>
            </a:r>
            <a:endParaRPr lang="en-US" dirty="0"/>
          </a:p>
          <a:p>
            <a:endParaRPr lang="en-US" dirty="0"/>
          </a:p>
          <a:p>
            <a:r>
              <a:rPr lang="en-US" dirty="0">
                <a:hlinkClick r:id="rId6"/>
              </a:rPr>
              <a:t>https://www.google.com/</a:t>
            </a:r>
            <a:r>
              <a:rPr lang="en-US" dirty="0" err="1">
                <a:hlinkClick r:id="rId6"/>
              </a:rPr>
              <a:t>search?rlz</a:t>
            </a:r>
            <a:r>
              <a:rPr lang="en-US" dirty="0">
                <a:hlinkClick r:id="rId6"/>
              </a:rPr>
              <a:t>=1C1CHBF_enDE818DE818&amp;biw=904&amp;bih=706&amp;tbm=</a:t>
            </a:r>
            <a:r>
              <a:rPr lang="en-US" dirty="0" err="1">
                <a:hlinkClick r:id="rId6"/>
              </a:rPr>
              <a:t>isch&amp;sa</a:t>
            </a:r>
            <a:r>
              <a:rPr lang="en-US" dirty="0">
                <a:hlinkClick r:id="rId6"/>
              </a:rPr>
              <a:t>=1&amp;ei=UuR9XdWXBIWjgQaBmpTIDw&amp;q=</a:t>
            </a:r>
            <a:r>
              <a:rPr lang="en-US" dirty="0" err="1">
                <a:hlinkClick r:id="rId6"/>
              </a:rPr>
              <a:t>angry+bear+clipart&amp;oq</a:t>
            </a:r>
            <a:r>
              <a:rPr lang="en-US" dirty="0">
                <a:hlinkClick r:id="rId6"/>
              </a:rPr>
              <a:t>=</a:t>
            </a:r>
            <a:r>
              <a:rPr lang="en-US" dirty="0" err="1">
                <a:hlinkClick r:id="rId6"/>
              </a:rPr>
              <a:t>angry+bear+clipart&amp;gs_l</a:t>
            </a:r>
            <a:r>
              <a:rPr lang="en-US" dirty="0">
                <a:hlinkClick r:id="rId6"/>
              </a:rPr>
              <a:t>=img.3..0l3j0i7i30.110420.111635..111873...0.0..0.96.344.5......0....1..gws-wiz-img.I4sbwiDob2w&amp;ved=0ahUKEwjViJWpo9LkAhWFUcAKHQENBfkQ4dUDCAc&amp;uact=5#imgrc=vG7DbFurC4wuJM:</a:t>
            </a:r>
            <a:endParaRPr lang="en-US" dirty="0"/>
          </a:p>
        </p:txBody>
      </p:sp>
      <p:sp>
        <p:nvSpPr>
          <p:cNvPr id="4" name="Slide Number Placeholder 3"/>
          <p:cNvSpPr>
            <a:spLocks noGrp="1"/>
          </p:cNvSpPr>
          <p:nvPr>
            <p:ph type="sldNum" sz="quarter" idx="5"/>
          </p:nvPr>
        </p:nvSpPr>
        <p:spPr/>
        <p:txBody>
          <a:bodyPr/>
          <a:lstStyle/>
          <a:p>
            <a:fld id="{858D1F7C-F587-4F17-A07F-A18021395449}" type="slidenum">
              <a:rPr lang="en-US" smtClean="0"/>
              <a:t>3</a:t>
            </a:fld>
            <a:endParaRPr lang="en-US"/>
          </a:p>
        </p:txBody>
      </p:sp>
    </p:spTree>
    <p:extLst>
      <p:ext uri="{BB962C8B-B14F-4D97-AF65-F5344CB8AC3E}">
        <p14:creationId xmlns:p14="http://schemas.microsoft.com/office/powerpoint/2010/main" val="27495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Mittlerweile habe ich aber gelernt, wie man richtig lernt. Und nun möchte ich euch zeigen, wie ich das geschafft habe. Deshalb wird deine Lehrerin oder dein Lehrer dir in den nächsten Wochen immer wieder erzählen, was ich gemacht habe, um das Lernen richtig zu lernen.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https://www.google.de/</a:t>
            </a:r>
            <a:r>
              <a:rPr lang="en-US" dirty="0" err="1">
                <a:hlinkClick r:id="rId3"/>
              </a:rPr>
              <a:t>search?tbm</a:t>
            </a:r>
            <a:r>
              <a:rPr lang="en-US" dirty="0">
                <a:hlinkClick r:id="rId3"/>
              </a:rPr>
              <a:t>=</a:t>
            </a:r>
            <a:r>
              <a:rPr lang="en-US" dirty="0" err="1">
                <a:hlinkClick r:id="rId3"/>
              </a:rPr>
              <a:t>isch&amp;sa</a:t>
            </a:r>
            <a:r>
              <a:rPr lang="en-US" dirty="0">
                <a:hlinkClick r:id="rId3"/>
              </a:rPr>
              <a:t>=1&amp;ei=Gel9XdGOM4HPwAKNxr_gBQ&amp;q=</a:t>
            </a:r>
            <a:r>
              <a:rPr lang="en-US" dirty="0" err="1">
                <a:hlinkClick r:id="rId3"/>
              </a:rPr>
              <a:t>idea+clipart&amp;oq</a:t>
            </a:r>
            <a:r>
              <a:rPr lang="en-US" dirty="0">
                <a:hlinkClick r:id="rId3"/>
              </a:rPr>
              <a:t>=</a:t>
            </a:r>
            <a:r>
              <a:rPr lang="en-US" dirty="0" err="1">
                <a:hlinkClick r:id="rId3"/>
              </a:rPr>
              <a:t>idea+clipart&amp;gs_l</a:t>
            </a:r>
            <a:r>
              <a:rPr lang="en-US" dirty="0">
                <a:hlinkClick r:id="rId3"/>
              </a:rPr>
              <a:t>=img.3..0l10.38506.39935..40134...1.0..0.61.448.8......0....1..gws-wiz-img.......0i10j0i7i30j0i67.Q-M4KObdqVk&amp;ved=0ahUKEwiR_9nwp9LkAhWBJ1AKHQ3jD1wQ4dUDCAc&amp;uact=5#imgrc=zfaolCOjPG17rM: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https://www.google.de/search?q=schedule+clipart&amp;tbm=isch&amp;source=iu&amp;ictx=1&amp;fir=2JAFsc3vCJIZXM%253A%252CMCM8PwZCI-4osM%252C_&amp;vet=1&amp;usg=AI4_-kTFvGawBt9b2U_YJn3rsgTTN4etRg&amp;sa=X&amp;ved=2ahUKEwiqq-rop9LkAhXD6aQKHS4nCDgQ9QEwCnoECAcQGA#imgrc=2JAFsc3vCJIZXM:</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google.com/search?rlz=1C1CHBF_enDE818DE818&amp;tbm=isch&amp;q=study+idea+clipart&amp;chips=q:study+idea+clipart,online_chips:student+thinking&amp;usg=AI4_-kQFCizW8uIYRmf52DhEIup2BfjnUg&amp;sa=X&amp;ved=0ahUKEwj-67j9pdLkAhXEnFwKHSMlCdIQ4lYILSgB&amp;biw=910&amp;bih=706&amp;dpr=1.25#imgrc=tm9xlpMDbHY5j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D1F7C-F587-4F17-A07F-A18021395449}" type="slidenum">
              <a:rPr lang="en-US" smtClean="0"/>
              <a:t>4</a:t>
            </a:fld>
            <a:endParaRPr lang="en-US"/>
          </a:p>
        </p:txBody>
      </p:sp>
    </p:spTree>
    <p:extLst>
      <p:ext uri="{BB962C8B-B14F-4D97-AF65-F5344CB8AC3E}">
        <p14:creationId xmlns:p14="http://schemas.microsoft.com/office/powerpoint/2010/main" val="184992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Ich freue mich schon darauf und hoffe, dass es dir viel Spaß machen wird, mehr von mir zu erfahren.</a:t>
            </a:r>
            <a:endParaRPr lang="en-U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Dein Kalli!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D1F7C-F587-4F17-A07F-A18021395449}" type="slidenum">
              <a:rPr lang="en-US" smtClean="0"/>
              <a:t>5</a:t>
            </a:fld>
            <a:endParaRPr lang="en-US"/>
          </a:p>
        </p:txBody>
      </p:sp>
    </p:spTree>
    <p:extLst>
      <p:ext uri="{BB962C8B-B14F-4D97-AF65-F5344CB8AC3E}">
        <p14:creationId xmlns:p14="http://schemas.microsoft.com/office/powerpoint/2010/main" val="226132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B9AF-ECEB-45D2-A782-DDF143987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A410B-E850-4678-92CC-C40D67A0F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5EF5EF-8890-42D9-8187-9B426C9CCC83}"/>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0FF7D9E1-4400-4240-BCA0-EC1C389BA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AB0CE-8131-4DB7-885D-28ED82F9E186}"/>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233835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4ABB-1431-4AB7-A28D-FFFB188D7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4D85B8-64DE-47F5-8455-467561E2E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5FB6A-8DEF-49B7-849B-BCCF53E2BBD2}"/>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742116B2-267B-488F-A96D-E0BE7FD00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04841-F5DB-44FD-A8AB-28B6B8CEB646}"/>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135270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98664-C209-4540-9DF3-CD77630566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2D21D-F71F-4D3D-BBD4-E37359F85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2EEE-CF73-43C9-925E-DEB1D2D3CFBD}"/>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A18C12D6-6425-483A-8D2F-F99C1528E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5825C-9981-41A0-97BC-6AFB004051A5}"/>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321598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4F85-0AB2-4F9E-9A77-FCD662649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14F9C-CA5C-4B3B-975B-EB0EFEAD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6164B-3F25-4405-8E93-E528D820B33B}"/>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640331A0-6F92-4F6C-80B3-3CF9E0B40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F6ABE-919C-496E-8683-19BA2A9474C7}"/>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357010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EA56-59A3-4F09-BB8A-7F19FC54A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5A21E-C39E-48E2-BEA9-13C6AB16C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20F01-4015-4C8D-9312-46970B3FCEF8}"/>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71423EB2-DA02-4A82-96F9-F4C96CEE4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5575-1C69-47B5-BCBD-1ADCC1FD02F6}"/>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296382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CD56-1138-4FB4-8AA6-C9FDDA7EA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0E78F-B273-428F-AE38-AFD461FFD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17FBA4-69D2-4882-BA58-0A61361D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FC50C4-7372-42C0-BADB-3212E456CA17}"/>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6" name="Footer Placeholder 5">
            <a:extLst>
              <a:ext uri="{FF2B5EF4-FFF2-40B4-BE49-F238E27FC236}">
                <a16:creationId xmlns:a16="http://schemas.microsoft.com/office/drawing/2014/main" id="{CB1A9D7E-4EAD-4EB2-856C-A5C7982D2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4493D-CB8C-499F-B889-01DF19CFA811}"/>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178551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A3B0-1525-4A53-99EB-4D06EF26C0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2589C-848F-4D8A-8CD1-5873DEA66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A3572A-A3E5-45F5-BA59-6BE0B57CA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4274B-1F54-42EC-B29D-1F1EF9F52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8352D-2005-4D2A-882F-DDFA7840E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1DE9CC-5927-44E5-B836-EC061718ACDE}"/>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8" name="Footer Placeholder 7">
            <a:extLst>
              <a:ext uri="{FF2B5EF4-FFF2-40B4-BE49-F238E27FC236}">
                <a16:creationId xmlns:a16="http://schemas.microsoft.com/office/drawing/2014/main" id="{9808E929-4B29-4242-8224-4E9E44DFD3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618A3-F507-49DD-BDE8-CA22F68E1355}"/>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180068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04F-1558-40AC-9C0E-AA4901C0A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6469F-6A0A-4417-B729-8B49CD4C0F56}"/>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4" name="Footer Placeholder 3">
            <a:extLst>
              <a:ext uri="{FF2B5EF4-FFF2-40B4-BE49-F238E27FC236}">
                <a16:creationId xmlns:a16="http://schemas.microsoft.com/office/drawing/2014/main" id="{8615169B-A112-4358-AB79-754E27E41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57742-F582-45B1-9C0D-37F6EC23144C}"/>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234127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5BDFA-A8EC-49E8-A268-24D2E7D4674A}"/>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3" name="Footer Placeholder 2">
            <a:extLst>
              <a:ext uri="{FF2B5EF4-FFF2-40B4-BE49-F238E27FC236}">
                <a16:creationId xmlns:a16="http://schemas.microsoft.com/office/drawing/2014/main" id="{60AE99FA-41FC-4D52-856F-A18EB17C9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2C2A57-A7FD-45C7-870F-CD7DA128E288}"/>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396847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CC6C-32C4-4A72-936C-23DD9B0A7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AC5184-D1C8-4005-85AD-A762620AA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F53A3-B155-4DD9-875F-0804D5078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995F0-841A-4842-A3B7-09AC07C53057}"/>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6" name="Footer Placeholder 5">
            <a:extLst>
              <a:ext uri="{FF2B5EF4-FFF2-40B4-BE49-F238E27FC236}">
                <a16:creationId xmlns:a16="http://schemas.microsoft.com/office/drawing/2014/main" id="{91B1B344-C042-4FC3-8553-240F52C8C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111E5-D2D6-49DB-99C4-D6F9AB278E5D}"/>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269484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9043-1723-40BD-80EA-FB1D1CE8D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F58681-E1CF-49EE-9B5C-4C7F4C0E0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E70700-923F-4C3D-9690-CD408EF96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292C1-6F5E-499A-8FAD-DC6ACF2FB042}"/>
              </a:ext>
            </a:extLst>
          </p:cNvPr>
          <p:cNvSpPr>
            <a:spLocks noGrp="1"/>
          </p:cNvSpPr>
          <p:nvPr>
            <p:ph type="dt" sz="half" idx="10"/>
          </p:nvPr>
        </p:nvSpPr>
        <p:spPr/>
        <p:txBody>
          <a:bodyPr/>
          <a:lstStyle/>
          <a:p>
            <a:fld id="{B7AD99F1-47B7-404F-8FF1-0228D51727C7}" type="datetimeFigureOut">
              <a:rPr lang="en-US" smtClean="0"/>
              <a:t>9/15/2019</a:t>
            </a:fld>
            <a:endParaRPr lang="en-US"/>
          </a:p>
        </p:txBody>
      </p:sp>
      <p:sp>
        <p:nvSpPr>
          <p:cNvPr id="6" name="Footer Placeholder 5">
            <a:extLst>
              <a:ext uri="{FF2B5EF4-FFF2-40B4-BE49-F238E27FC236}">
                <a16:creationId xmlns:a16="http://schemas.microsoft.com/office/drawing/2014/main" id="{D43E9E39-C0DE-4F1F-AA68-50109EF2C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9D7BF-E633-47E9-8AE2-F7CA26CD3E58}"/>
              </a:ext>
            </a:extLst>
          </p:cNvPr>
          <p:cNvSpPr>
            <a:spLocks noGrp="1"/>
          </p:cNvSpPr>
          <p:nvPr>
            <p:ph type="sldNum" sz="quarter" idx="12"/>
          </p:nvPr>
        </p:nvSpPr>
        <p:spPr/>
        <p:txBody>
          <a:bodyPr/>
          <a:lstStyle/>
          <a:p>
            <a:fld id="{3681FEC2-30C7-45EB-AC7C-BFCD390069AF}" type="slidenum">
              <a:rPr lang="en-US" smtClean="0"/>
              <a:t>‹#›</a:t>
            </a:fld>
            <a:endParaRPr lang="en-US"/>
          </a:p>
        </p:txBody>
      </p:sp>
    </p:spTree>
    <p:extLst>
      <p:ext uri="{BB962C8B-B14F-4D97-AF65-F5344CB8AC3E}">
        <p14:creationId xmlns:p14="http://schemas.microsoft.com/office/powerpoint/2010/main" val="407118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A7E5D-1082-4282-82AC-F5C88A36C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782466-0EC7-46DA-922B-89845CC65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8239-2B07-46AC-9791-85966A04F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D99F1-47B7-404F-8FF1-0228D51727C7}" type="datetimeFigureOut">
              <a:rPr lang="en-US" smtClean="0"/>
              <a:t>9/15/2019</a:t>
            </a:fld>
            <a:endParaRPr lang="en-US"/>
          </a:p>
        </p:txBody>
      </p:sp>
      <p:sp>
        <p:nvSpPr>
          <p:cNvPr id="5" name="Footer Placeholder 4">
            <a:extLst>
              <a:ext uri="{FF2B5EF4-FFF2-40B4-BE49-F238E27FC236}">
                <a16:creationId xmlns:a16="http://schemas.microsoft.com/office/drawing/2014/main" id="{A92017FD-7144-4096-A8C5-C30A54135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6A4C91-6928-4200-BFDF-C8DB8FC56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1FEC2-30C7-45EB-AC7C-BFCD390069AF}" type="slidenum">
              <a:rPr lang="en-US" smtClean="0"/>
              <a:t>‹#›</a:t>
            </a:fld>
            <a:endParaRPr lang="en-US"/>
          </a:p>
        </p:txBody>
      </p:sp>
    </p:spTree>
    <p:extLst>
      <p:ext uri="{BB962C8B-B14F-4D97-AF65-F5344CB8AC3E}">
        <p14:creationId xmlns:p14="http://schemas.microsoft.com/office/powerpoint/2010/main" val="154147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e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42652E9-2FCA-4F12-A989-27DB78583A28}"/>
              </a:ext>
            </a:extLst>
          </p:cNvPr>
          <p:cNvSpPr>
            <a:spLocks noChangeArrowheads="1"/>
          </p:cNvSpPr>
          <p:nvPr/>
        </p:nvSpPr>
        <p:spPr bwMode="auto">
          <a:xfrm>
            <a:off x="2731770" y="14744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WordArt 1">
            <a:extLst>
              <a:ext uri="{FF2B5EF4-FFF2-40B4-BE49-F238E27FC236}">
                <a16:creationId xmlns:a16="http://schemas.microsoft.com/office/drawing/2014/main" id="{64346679-C8F3-4DFB-9E9B-5B95449EBD21}"/>
              </a:ext>
            </a:extLst>
          </p:cNvPr>
          <p:cNvSpPr>
            <a:spLocks noChangeArrowheads="1" noChangeShapeType="1" noTextEdit="1"/>
          </p:cNvSpPr>
          <p:nvPr/>
        </p:nvSpPr>
        <p:spPr bwMode="auto">
          <a:xfrm>
            <a:off x="3760470" y="1109345"/>
            <a:ext cx="4229100" cy="36512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de-DE" sz="2000" kern="10" spc="0" dirty="0">
                <a:ln w="9525">
                  <a:solidFill>
                    <a:srgbClr val="000000"/>
                  </a:solidFill>
                  <a:round/>
                  <a:headEnd/>
                  <a:tailEnd/>
                </a:ln>
                <a:solidFill>
                  <a:srgbClr val="000000"/>
                </a:solidFill>
                <a:effectLst/>
                <a:latin typeface="Arial Black" panose="020B0A04020102020204" pitchFamily="34" charset="0"/>
              </a:rPr>
              <a:t>Mit Kalli lernen, wie man lernt</a:t>
            </a:r>
            <a:endParaRPr lang="en-US" sz="2000" kern="10" spc="0" dirty="0">
              <a:ln w="9525">
                <a:solidFill>
                  <a:srgbClr val="000000"/>
                </a:solidFill>
                <a:round/>
                <a:headEnd/>
                <a:tailEnd/>
              </a:ln>
              <a:solidFill>
                <a:srgbClr val="000000"/>
              </a:solidFill>
              <a:effectLst/>
              <a:latin typeface="Arial Black" panose="020B0A04020102020204" pitchFamily="34" charset="0"/>
            </a:endParaRPr>
          </a:p>
        </p:txBody>
      </p:sp>
      <p:pic>
        <p:nvPicPr>
          <p:cNvPr id="1027" name="Picture 3" descr="Kalli Klug_groß">
            <a:extLst>
              <a:ext uri="{FF2B5EF4-FFF2-40B4-BE49-F238E27FC236}">
                <a16:creationId xmlns:a16="http://schemas.microsoft.com/office/drawing/2014/main" id="{600EA629-FE96-49AB-9171-A5D2CFC29F47}"/>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4372610" y="1703070"/>
            <a:ext cx="3251200" cy="447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9D9A3A-242F-4BFE-9D8E-72CCF4A5E4AF}"/>
              </a:ext>
            </a:extLst>
          </p:cNvPr>
          <p:cNvSpPr>
            <a:spLocks noGrp="1"/>
          </p:cNvSpPr>
          <p:nvPr>
            <p:ph type="title"/>
          </p:nvPr>
        </p:nvSpPr>
        <p:spPr>
          <a:xfrm>
            <a:off x="6096000" y="143776"/>
            <a:ext cx="5478085" cy="1401448"/>
          </a:xfrm>
        </p:spPr>
        <p:txBody>
          <a:bodyPr vert="horz" lIns="91440" tIns="45720" rIns="91440" bIns="45720" rtlCol="0" anchor="t">
            <a:normAutofit/>
          </a:bodyPr>
          <a:lstStyle/>
          <a:p>
            <a:r>
              <a:rPr lang="en-US" b="1" dirty="0" err="1">
                <a:solidFill>
                  <a:srgbClr val="000000"/>
                </a:solidFill>
              </a:rPr>
              <a:t>Steckbrief</a:t>
            </a:r>
            <a:r>
              <a:rPr lang="en-US" b="1" dirty="0">
                <a:solidFill>
                  <a:srgbClr val="000000"/>
                </a:solidFill>
              </a:rPr>
              <a:t> von </a:t>
            </a:r>
            <a:r>
              <a:rPr lang="en-US" b="1" dirty="0" err="1">
                <a:solidFill>
                  <a:srgbClr val="000000"/>
                </a:solidFill>
              </a:rPr>
              <a:t>Kalli</a:t>
            </a:r>
            <a:r>
              <a:rPr lang="en-US" b="1" dirty="0">
                <a:solidFill>
                  <a:srgbClr val="000000"/>
                </a:solidFill>
              </a:rPr>
              <a:t> Klug</a:t>
            </a:r>
            <a:endParaRPr lang="en-US" dirty="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Kalli Klug_groß">
            <a:extLst>
              <a:ext uri="{FF2B5EF4-FFF2-40B4-BE49-F238E27FC236}">
                <a16:creationId xmlns:a16="http://schemas.microsoft.com/office/drawing/2014/main" id="{E54CD70D-100B-45EB-AD74-9FECFD91239B}"/>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t="3852" r="3" b="12434"/>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Image result for schule">
            <a:extLst>
              <a:ext uri="{FF2B5EF4-FFF2-40B4-BE49-F238E27FC236}">
                <a16:creationId xmlns:a16="http://schemas.microsoft.com/office/drawing/2014/main" id="{99BFC51E-118A-4D01-A243-EA8EEA05A3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432" y="154564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ook clipart">
            <a:extLst>
              <a:ext uri="{FF2B5EF4-FFF2-40B4-BE49-F238E27FC236}">
                <a16:creationId xmlns:a16="http://schemas.microsoft.com/office/drawing/2014/main" id="{EA6AEB5A-4FF6-4B19-8DD9-525B8F3F0A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3266" y="3818756"/>
            <a:ext cx="1736072" cy="17360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occer clipart">
            <a:extLst>
              <a:ext uri="{FF2B5EF4-FFF2-40B4-BE49-F238E27FC236}">
                <a16:creationId xmlns:a16="http://schemas.microsoft.com/office/drawing/2014/main" id="{7E471B2D-46DF-4035-A7E0-021DFEBAC7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0418" y="5139497"/>
            <a:ext cx="1341505" cy="134150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bike clipart">
            <a:extLst>
              <a:ext uri="{FF2B5EF4-FFF2-40B4-BE49-F238E27FC236}">
                <a16:creationId xmlns:a16="http://schemas.microsoft.com/office/drawing/2014/main" id="{D032A786-08E6-410F-AEE2-5C61903E10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4935" y="4097003"/>
            <a:ext cx="1748031" cy="1123734"/>
          </a:xfrm>
          <a:prstGeom prst="rect">
            <a:avLst/>
          </a:prstGeom>
          <a:noFill/>
          <a:extLst>
            <a:ext uri="{909E8E84-426E-40DD-AFC4-6F175D3DCCD1}">
              <a14:hiddenFill xmlns:a14="http://schemas.microsoft.com/office/drawing/2010/main">
                <a:solidFill>
                  <a:srgbClr val="FFFFFF"/>
                </a:solidFill>
              </a14:hiddenFill>
            </a:ext>
          </a:extLst>
        </p:spPr>
      </p:pic>
      <p:pic>
        <p:nvPicPr>
          <p:cNvPr id="7" name="ppt2">
            <a:hlinkClick r:id="" action="ppaction://media"/>
            <a:extLst>
              <a:ext uri="{FF2B5EF4-FFF2-40B4-BE49-F238E27FC236}">
                <a16:creationId xmlns:a16="http://schemas.microsoft.com/office/drawing/2014/main" id="{A5204A4A-660E-4E03-B823-7CE832A337B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5000" y="6237320"/>
            <a:ext cx="487363" cy="487363"/>
          </a:xfrm>
          <a:prstGeom prst="rect">
            <a:avLst/>
          </a:prstGeom>
        </p:spPr>
      </p:pic>
    </p:spTree>
    <p:extLst>
      <p:ext uri="{BB962C8B-B14F-4D97-AF65-F5344CB8AC3E}">
        <p14:creationId xmlns:p14="http://schemas.microsoft.com/office/powerpoint/2010/main" val="244337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6" fill="hold"/>
                                        <p:tgtEl>
                                          <p:spTgt spid="7"/>
                                        </p:tgtEl>
                                      </p:cBhvr>
                                    </p:cmd>
                                  </p:childTnLst>
                                </p:cTn>
                              </p:par>
                              <p:par>
                                <p:cTn id="7" presetID="10" presetClass="entr" presetSubtype="0" fill="hold" nodeType="withEffect">
                                  <p:stCondLst>
                                    <p:cond delay="600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700"/>
                                        <p:tgtEl>
                                          <p:spTgt spid="2052"/>
                                        </p:tgtEl>
                                      </p:cBhvr>
                                    </p:animEffect>
                                  </p:childTnLst>
                                </p:cTn>
                              </p:par>
                              <p:par>
                                <p:cTn id="10" presetID="10" presetClass="entr" presetSubtype="0" fill="hold" nodeType="withEffect">
                                  <p:stCondLst>
                                    <p:cond delay="1100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12000"/>
                                  </p:stCondLst>
                                  <p:childTnLst>
                                    <p:set>
                                      <p:cBhvr>
                                        <p:cTn id="14" dur="1" fill="hold">
                                          <p:stCondLst>
                                            <p:cond delay="0"/>
                                          </p:stCondLst>
                                        </p:cTn>
                                        <p:tgtEl>
                                          <p:spTgt spid="2058"/>
                                        </p:tgtEl>
                                        <p:attrNameLst>
                                          <p:attrName>style.visibility</p:attrName>
                                        </p:attrNameLst>
                                      </p:cBhvr>
                                      <p:to>
                                        <p:strVal val="visible"/>
                                      </p:to>
                                    </p:set>
                                    <p:animEffect transition="in" filter="fade">
                                      <p:cBhvr>
                                        <p:cTn id="15" dur="500"/>
                                        <p:tgtEl>
                                          <p:spTgt spid="2058"/>
                                        </p:tgtEl>
                                      </p:cBhvr>
                                    </p:animEffect>
                                  </p:childTnLst>
                                </p:cTn>
                              </p:par>
                              <p:par>
                                <p:cTn id="16" presetID="10" presetClass="entr" presetSubtype="0" fill="hold" nodeType="withEffect">
                                  <p:stCondLst>
                                    <p:cond delay="13000"/>
                                  </p:stCondLst>
                                  <p:childTnLst>
                                    <p:set>
                                      <p:cBhvr>
                                        <p:cTn id="17" dur="1" fill="hold">
                                          <p:stCondLst>
                                            <p:cond delay="0"/>
                                          </p:stCondLst>
                                        </p:cTn>
                                        <p:tgtEl>
                                          <p:spTgt spid="2062"/>
                                        </p:tgtEl>
                                        <p:attrNameLst>
                                          <p:attrName>style.visibility</p:attrName>
                                        </p:attrNameLst>
                                      </p:cBhvr>
                                      <p:to>
                                        <p:strVal val="visible"/>
                                      </p:to>
                                    </p:set>
                                    <p:animEffect transition="in" filter="fade">
                                      <p:cBhvr>
                                        <p:cTn id="18"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759B-1491-4285-8245-E69759588754}"/>
              </a:ext>
            </a:extLst>
          </p:cNvPr>
          <p:cNvSpPr>
            <a:spLocks noGrp="1"/>
          </p:cNvSpPr>
          <p:nvPr>
            <p:ph type="title"/>
          </p:nvPr>
        </p:nvSpPr>
        <p:spPr/>
        <p:txBody>
          <a:bodyPr/>
          <a:lstStyle/>
          <a:p>
            <a:r>
              <a:rPr lang="es-ES" dirty="0"/>
              <a:t>Am </a:t>
            </a:r>
            <a:r>
              <a:rPr lang="es-ES" dirty="0" err="1"/>
              <a:t>anfang</a:t>
            </a:r>
            <a:r>
              <a:rPr lang="es-ES" dirty="0"/>
              <a:t>…</a:t>
            </a:r>
            <a:endParaRPr lang="en-US" dirty="0"/>
          </a:p>
        </p:txBody>
      </p:sp>
      <p:sp>
        <p:nvSpPr>
          <p:cNvPr id="3" name="Content Placeholder 2">
            <a:extLst>
              <a:ext uri="{FF2B5EF4-FFF2-40B4-BE49-F238E27FC236}">
                <a16:creationId xmlns:a16="http://schemas.microsoft.com/office/drawing/2014/main" id="{04D5B4C5-B1F6-45E1-84A4-4119481682A4}"/>
              </a:ext>
            </a:extLst>
          </p:cNvPr>
          <p:cNvSpPr>
            <a:spLocks noGrp="1"/>
          </p:cNvSpPr>
          <p:nvPr>
            <p:ph idx="1"/>
          </p:nvPr>
        </p:nvSpPr>
        <p:spPr/>
        <p:txBody>
          <a:bodyPr/>
          <a:lstStyle/>
          <a:p>
            <a:endParaRPr lang="en-US" dirty="0"/>
          </a:p>
        </p:txBody>
      </p:sp>
      <p:pic>
        <p:nvPicPr>
          <p:cNvPr id="4100" name="Picture 4" descr="Image result for school animals clipart">
            <a:extLst>
              <a:ext uri="{FF2B5EF4-FFF2-40B4-BE49-F238E27FC236}">
                <a16:creationId xmlns:a16="http://schemas.microsoft.com/office/drawing/2014/main" id="{1E850692-4418-4BCA-BF30-A1D88ADBE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69" y="1636713"/>
            <a:ext cx="2637155" cy="26371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est clipart">
            <a:extLst>
              <a:ext uri="{FF2B5EF4-FFF2-40B4-BE49-F238E27FC236}">
                <a16:creationId xmlns:a16="http://schemas.microsoft.com/office/drawing/2014/main" id="{BD6F16A9-C1FB-4927-A872-ECEB7255B0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538"/>
          <a:stretch/>
        </p:blipFill>
        <p:spPr bwMode="auto">
          <a:xfrm>
            <a:off x="6676376" y="2172167"/>
            <a:ext cx="2000250" cy="16346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ngry bear clipart">
            <a:extLst>
              <a:ext uri="{FF2B5EF4-FFF2-40B4-BE49-F238E27FC236}">
                <a16:creationId xmlns:a16="http://schemas.microsoft.com/office/drawing/2014/main" id="{0F7D8937-6E18-45FF-8C0E-92018931A6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066" r="13191" b="2445"/>
          <a:stretch/>
        </p:blipFill>
        <p:spPr bwMode="auto">
          <a:xfrm>
            <a:off x="9340852" y="3715374"/>
            <a:ext cx="1397772" cy="235088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a:extLst>
              <a:ext uri="{FF2B5EF4-FFF2-40B4-BE49-F238E27FC236}">
                <a16:creationId xmlns:a16="http://schemas.microsoft.com/office/drawing/2014/main" id="{7AD86F0C-1B55-45A1-B26B-AF4A866A2F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3062" y="40012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PT3">
            <a:hlinkClick r:id="" action="ppaction://media"/>
            <a:extLst>
              <a:ext uri="{FF2B5EF4-FFF2-40B4-BE49-F238E27FC236}">
                <a16:creationId xmlns:a16="http://schemas.microsoft.com/office/drawing/2014/main" id="{7917E1E3-055D-4924-92A9-0B24B8331AC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7006" y="6176963"/>
            <a:ext cx="487363" cy="487363"/>
          </a:xfrm>
          <a:prstGeom prst="rect">
            <a:avLst/>
          </a:prstGeom>
        </p:spPr>
      </p:pic>
    </p:spTree>
    <p:extLst>
      <p:ext uri="{BB962C8B-B14F-4D97-AF65-F5344CB8AC3E}">
        <p14:creationId xmlns:p14="http://schemas.microsoft.com/office/powerpoint/2010/main" val="56360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895" fill="hold"/>
                                        <p:tgtEl>
                                          <p:spTgt spid="4"/>
                                        </p:tgtEl>
                                      </p:cBhvr>
                                    </p:cmd>
                                  </p:childTnLst>
                                </p:cTn>
                              </p:par>
                              <p:par>
                                <p:cTn id="7" presetID="10" presetClass="entr" presetSubtype="0" fill="hold" nodeType="withEffect">
                                  <p:stCondLst>
                                    <p:cond delay="200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par>
                                <p:cTn id="10" presetID="10" presetClass="entr" presetSubtype="0" fill="hold" nodeType="withEffect">
                                  <p:stCondLst>
                                    <p:cond delay="7000"/>
                                  </p:stCondLst>
                                  <p:childTnLst>
                                    <p:set>
                                      <p:cBhvr>
                                        <p:cTn id="11" dur="1" fill="hold">
                                          <p:stCondLst>
                                            <p:cond delay="0"/>
                                          </p:stCondLst>
                                        </p:cTn>
                                        <p:tgtEl>
                                          <p:spTgt spid="4106"/>
                                        </p:tgtEl>
                                        <p:attrNameLst>
                                          <p:attrName>style.visibility</p:attrName>
                                        </p:attrNameLst>
                                      </p:cBhvr>
                                      <p:to>
                                        <p:strVal val="visible"/>
                                      </p:to>
                                    </p:set>
                                    <p:animEffect transition="in" filter="fade">
                                      <p:cBhvr>
                                        <p:cTn id="12" dur="500"/>
                                        <p:tgtEl>
                                          <p:spTgt spid="4106"/>
                                        </p:tgtEl>
                                      </p:cBhvr>
                                    </p:animEffect>
                                  </p:childTnLst>
                                </p:cTn>
                              </p:par>
                              <p:par>
                                <p:cTn id="13" presetID="10" presetClass="entr" presetSubtype="0" fill="hold" nodeType="withEffect">
                                  <p:stCondLst>
                                    <p:cond delay="1500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par>
                                <p:cTn id="16" presetID="10" presetClass="entr" presetSubtype="0" fill="hold" nodeType="withEffect">
                                  <p:stCondLst>
                                    <p:cond delay="1800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CC55-7BA4-4FDB-A40B-653BC4DA1C48}"/>
              </a:ext>
            </a:extLst>
          </p:cNvPr>
          <p:cNvSpPr>
            <a:spLocks noGrp="1"/>
          </p:cNvSpPr>
          <p:nvPr>
            <p:ph type="title"/>
          </p:nvPr>
        </p:nvSpPr>
        <p:spPr/>
        <p:txBody>
          <a:bodyPr/>
          <a:lstStyle/>
          <a:p>
            <a:r>
              <a:rPr lang="es-ES" dirty="0" err="1"/>
              <a:t>Und</a:t>
            </a:r>
            <a:r>
              <a:rPr lang="es-ES" dirty="0"/>
              <a:t> </a:t>
            </a:r>
            <a:r>
              <a:rPr lang="es-ES" dirty="0" err="1"/>
              <a:t>jetzt</a:t>
            </a:r>
            <a:r>
              <a:rPr lang="es-ES" dirty="0"/>
              <a:t>…</a:t>
            </a:r>
            <a:endParaRPr lang="en-US" dirty="0"/>
          </a:p>
        </p:txBody>
      </p:sp>
      <p:sp>
        <p:nvSpPr>
          <p:cNvPr id="4" name="Content Placeholder 3">
            <a:extLst>
              <a:ext uri="{FF2B5EF4-FFF2-40B4-BE49-F238E27FC236}">
                <a16:creationId xmlns:a16="http://schemas.microsoft.com/office/drawing/2014/main" id="{D13947B3-22E5-4A35-8F26-E9504F2E916D}"/>
              </a:ext>
            </a:extLst>
          </p:cNvPr>
          <p:cNvSpPr>
            <a:spLocks noGrp="1"/>
          </p:cNvSpPr>
          <p:nvPr>
            <p:ph idx="1"/>
          </p:nvPr>
        </p:nvSpPr>
        <p:spPr/>
        <p:txBody>
          <a:bodyPr/>
          <a:lstStyle/>
          <a:p>
            <a:endParaRPr lang="en-US" dirty="0"/>
          </a:p>
        </p:txBody>
      </p:sp>
      <p:pic>
        <p:nvPicPr>
          <p:cNvPr id="5124" name="Picture 4" descr="Image result for study idea clipart">
            <a:extLst>
              <a:ext uri="{FF2B5EF4-FFF2-40B4-BE49-F238E27FC236}">
                <a16:creationId xmlns:a16="http://schemas.microsoft.com/office/drawing/2014/main" id="{5E86EEDD-0CEF-4C11-9F39-1DBE20C703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14225" y="1428524"/>
            <a:ext cx="5686377" cy="31734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chedule clipart">
            <a:extLst>
              <a:ext uri="{FF2B5EF4-FFF2-40B4-BE49-F238E27FC236}">
                <a16:creationId xmlns:a16="http://schemas.microsoft.com/office/drawing/2014/main" id="{4696232C-50AA-496A-85CC-74DC8E9944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608" y="4001294"/>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idea clipart">
            <a:extLst>
              <a:ext uri="{FF2B5EF4-FFF2-40B4-BE49-F238E27FC236}">
                <a16:creationId xmlns:a16="http://schemas.microsoft.com/office/drawing/2014/main" id="{5FB6EA01-D6F4-47D8-927E-B6B25C3E90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569" y="185816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PT4">
            <a:hlinkClick r:id="" action="ppaction://media"/>
            <a:extLst>
              <a:ext uri="{FF2B5EF4-FFF2-40B4-BE49-F238E27FC236}">
                <a16:creationId xmlns:a16="http://schemas.microsoft.com/office/drawing/2014/main" id="{E864B381-59E6-4EB8-AB37-037637692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0837" y="5933281"/>
            <a:ext cx="487363" cy="487363"/>
          </a:xfrm>
          <a:prstGeom prst="rect">
            <a:avLst/>
          </a:prstGeom>
        </p:spPr>
      </p:pic>
    </p:spTree>
    <p:extLst>
      <p:ext uri="{BB962C8B-B14F-4D97-AF65-F5344CB8AC3E}">
        <p14:creationId xmlns:p14="http://schemas.microsoft.com/office/powerpoint/2010/main" val="15596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553" fill="hold"/>
                                        <p:tgtEl>
                                          <p:spTgt spid="5"/>
                                        </p:tgtEl>
                                      </p:cBhvr>
                                    </p:cmd>
                                  </p:childTnLst>
                                </p:cTn>
                              </p:par>
                              <p:par>
                                <p:cTn id="7" presetID="10" presetClass="entr" presetSubtype="0" fill="hold" nodeType="withEffect">
                                  <p:stCondLst>
                                    <p:cond delay="1000"/>
                                  </p:stCondLst>
                                  <p:childTnLst>
                                    <p:set>
                                      <p:cBhvr>
                                        <p:cTn id="8" dur="1" fill="hold">
                                          <p:stCondLst>
                                            <p:cond delay="0"/>
                                          </p:stCondLst>
                                        </p:cTn>
                                        <p:tgtEl>
                                          <p:spTgt spid="5130"/>
                                        </p:tgtEl>
                                        <p:attrNameLst>
                                          <p:attrName>style.visibility</p:attrName>
                                        </p:attrNameLst>
                                      </p:cBhvr>
                                      <p:to>
                                        <p:strVal val="visible"/>
                                      </p:to>
                                    </p:set>
                                    <p:animEffect transition="in" filter="fade">
                                      <p:cBhvr>
                                        <p:cTn id="9" dur="500"/>
                                        <p:tgtEl>
                                          <p:spTgt spid="5130"/>
                                        </p:tgtEl>
                                      </p:cBhvr>
                                    </p:animEffect>
                                  </p:childTnLst>
                                </p:cTn>
                              </p:par>
                              <p:par>
                                <p:cTn id="10" presetID="10" presetClass="entr" presetSubtype="0" fill="hold" nodeType="withEffect">
                                  <p:stCondLst>
                                    <p:cond delay="800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par>
                                <p:cTn id="13" presetID="10" presetClass="entr" presetSubtype="0" fill="hold" nodeType="withEffect">
                                  <p:stCondLst>
                                    <p:cond delay="1300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979E29-D6F0-44FC-98FB-71A6B2C437E3}"/>
              </a:ext>
            </a:extLst>
          </p:cNvPr>
          <p:cNvSpPr>
            <a:spLocks noGrp="1"/>
          </p:cNvSpPr>
          <p:nvPr>
            <p:ph type="title"/>
          </p:nvPr>
        </p:nvSpPr>
        <p:spPr>
          <a:xfrm>
            <a:off x="6577126" y="4516918"/>
            <a:ext cx="4977976" cy="1454051"/>
          </a:xfrm>
        </p:spPr>
        <p:txBody>
          <a:bodyPr>
            <a:normAutofit/>
          </a:bodyPr>
          <a:lstStyle/>
          <a:p>
            <a:r>
              <a:rPr lang="es-ES" b="1" dirty="0">
                <a:solidFill>
                  <a:srgbClr val="000000"/>
                </a:solidFill>
                <a:latin typeface="Comic Sans MS" panose="030F0702030302020204" pitchFamily="66" charset="0"/>
              </a:rPr>
              <a:t>Bis </a:t>
            </a:r>
            <a:r>
              <a:rPr lang="es-ES" b="1" dirty="0" err="1">
                <a:solidFill>
                  <a:srgbClr val="000000"/>
                </a:solidFill>
                <a:latin typeface="Comic Sans MS" panose="030F0702030302020204" pitchFamily="66" charset="0"/>
              </a:rPr>
              <a:t>bald</a:t>
            </a:r>
            <a:r>
              <a:rPr lang="es-ES" b="1" dirty="0">
                <a:solidFill>
                  <a:srgbClr val="000000"/>
                </a:solidFill>
                <a:latin typeface="Comic Sans MS" panose="030F0702030302020204" pitchFamily="66" charset="0"/>
              </a:rPr>
              <a:t>!</a:t>
            </a:r>
            <a:endParaRPr lang="en-US" b="1" dirty="0">
              <a:solidFill>
                <a:srgbClr val="000000"/>
              </a:solidFill>
              <a:latin typeface="Comic Sans MS" panose="030F0702030302020204" pitchFamily="66" charset="0"/>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Kalli Kopf">
            <a:extLst>
              <a:ext uri="{FF2B5EF4-FFF2-40B4-BE49-F238E27FC236}">
                <a16:creationId xmlns:a16="http://schemas.microsoft.com/office/drawing/2014/main" id="{1EDF73EE-3E33-4B5F-BFF3-37D5DAAC6A5B}"/>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4498" r="10708"/>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692BCEEA-B8CD-48E4-8D01-74002B389E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2725" y="6308193"/>
            <a:ext cx="487363" cy="487363"/>
          </a:xfrm>
          <a:prstGeom prst="rect">
            <a:avLst/>
          </a:prstGeom>
        </p:spPr>
      </p:pic>
      <p:sp>
        <p:nvSpPr>
          <p:cNvPr id="9" name="Title 1">
            <a:extLst>
              <a:ext uri="{FF2B5EF4-FFF2-40B4-BE49-F238E27FC236}">
                <a16:creationId xmlns:a16="http://schemas.microsoft.com/office/drawing/2014/main" id="{F4D4FB35-65BC-4326-B8DF-516835667A60}"/>
              </a:ext>
            </a:extLst>
          </p:cNvPr>
          <p:cNvSpPr txBox="1">
            <a:spLocks/>
          </p:cNvSpPr>
          <p:nvPr/>
        </p:nvSpPr>
        <p:spPr>
          <a:xfrm>
            <a:off x="6577126" y="1730175"/>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rgbClr val="000000"/>
                </a:solidFill>
                <a:latin typeface="Comic Sans MS" panose="030F0702030302020204" pitchFamily="66" charset="0"/>
              </a:rPr>
              <a:t>Ich</a:t>
            </a:r>
            <a:r>
              <a:rPr lang="es-ES" b="1" dirty="0">
                <a:solidFill>
                  <a:srgbClr val="000000"/>
                </a:solidFill>
                <a:latin typeface="Comic Sans MS" panose="030F0702030302020204" pitchFamily="66" charset="0"/>
              </a:rPr>
              <a:t> </a:t>
            </a:r>
            <a:r>
              <a:rPr lang="es-ES" b="1" dirty="0" err="1">
                <a:solidFill>
                  <a:srgbClr val="000000"/>
                </a:solidFill>
                <a:latin typeface="Comic Sans MS" panose="030F0702030302020204" pitchFamily="66" charset="0"/>
              </a:rPr>
              <a:t>freue</a:t>
            </a:r>
            <a:r>
              <a:rPr lang="es-ES" b="1" dirty="0">
                <a:solidFill>
                  <a:srgbClr val="000000"/>
                </a:solidFill>
                <a:latin typeface="Comic Sans MS" panose="030F0702030302020204" pitchFamily="66" charset="0"/>
              </a:rPr>
              <a:t> </a:t>
            </a:r>
            <a:r>
              <a:rPr lang="es-ES" b="1" dirty="0" err="1">
                <a:solidFill>
                  <a:srgbClr val="000000"/>
                </a:solidFill>
                <a:latin typeface="Comic Sans MS" panose="030F0702030302020204" pitchFamily="66" charset="0"/>
              </a:rPr>
              <a:t>mich</a:t>
            </a:r>
            <a:r>
              <a:rPr lang="es-ES" b="1" dirty="0">
                <a:solidFill>
                  <a:srgbClr val="000000"/>
                </a:solidFill>
                <a:latin typeface="Comic Sans MS" panose="030F0702030302020204" pitchFamily="66" charset="0"/>
              </a:rPr>
              <a:t> </a:t>
            </a:r>
            <a:r>
              <a:rPr lang="es-ES" b="1" dirty="0" err="1">
                <a:solidFill>
                  <a:srgbClr val="000000"/>
                </a:solidFill>
                <a:latin typeface="Comic Sans MS" panose="030F0702030302020204" pitchFamily="66" charset="0"/>
              </a:rPr>
              <a:t>auf</a:t>
            </a:r>
            <a:r>
              <a:rPr lang="es-ES" b="1" dirty="0">
                <a:solidFill>
                  <a:srgbClr val="000000"/>
                </a:solidFill>
                <a:latin typeface="Comic Sans MS" panose="030F0702030302020204" pitchFamily="66" charset="0"/>
              </a:rPr>
              <a:t> </a:t>
            </a:r>
            <a:r>
              <a:rPr lang="es-ES" b="1" dirty="0" err="1">
                <a:solidFill>
                  <a:srgbClr val="000000"/>
                </a:solidFill>
                <a:latin typeface="Comic Sans MS" panose="030F0702030302020204" pitchFamily="66" charset="0"/>
              </a:rPr>
              <a:t>dich</a:t>
            </a:r>
            <a:r>
              <a:rPr lang="es-ES" b="1" dirty="0">
                <a:solidFill>
                  <a:srgbClr val="000000"/>
                </a:solidFill>
                <a:latin typeface="Comic Sans MS" panose="030F0702030302020204" pitchFamily="66" charset="0"/>
              </a:rPr>
              <a:t>!</a:t>
            </a:r>
            <a:endParaRPr lang="en-US"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986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408" fill="hold"/>
                                        <p:tgtEl>
                                          <p:spTgt spid="4"/>
                                        </p:tgtEl>
                                      </p:cBhvr>
                                    </p:cmd>
                                  </p:childTnLst>
                                </p:cTn>
                              </p:par>
                              <p:par>
                                <p:cTn id="7" presetID="10" presetClass="entr" presetSubtype="0" fill="hold" grpId="0" nodeType="withEffect">
                                  <p:stCondLst>
                                    <p:cond delay="15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9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764</Words>
  <Application>Microsoft Office PowerPoint</Application>
  <PresentationFormat>Widescreen</PresentationFormat>
  <Paragraphs>33</Paragraphs>
  <Slides>5</Slides>
  <Notes>4</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Comic Sans MS</vt:lpstr>
      <vt:lpstr>Office Theme</vt:lpstr>
      <vt:lpstr>PowerPoint Presentation</vt:lpstr>
      <vt:lpstr>Steckbrief von Kalli Klug</vt:lpstr>
      <vt:lpstr>Am anfang…</vt:lpstr>
      <vt:lpstr>Und jetzt…</vt:lpstr>
      <vt:lpstr>Bis bald!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javier.perez@uchile.cl</dc:creator>
  <cp:lastModifiedBy>javier.perez@uchile.cl</cp:lastModifiedBy>
  <cp:revision>13</cp:revision>
  <dcterms:created xsi:type="dcterms:W3CDTF">2019-09-15T06:43:31Z</dcterms:created>
  <dcterms:modified xsi:type="dcterms:W3CDTF">2019-09-15T14:56:38Z</dcterms:modified>
</cp:coreProperties>
</file>