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Lst>
  <p:notesMasterIdLst>
    <p:notesMasterId r:id="rId6"/>
  </p:notesMasterIdLst>
  <p:handoutMasterIdLst>
    <p:handoutMasterId r:id="rId7"/>
  </p:handoutMasterIdLst>
  <p:sldIdLst>
    <p:sldId id="293" r:id="rId5"/>
  </p:sldIdLst>
  <p:sldSz cx="30275213" cy="42803763"/>
  <p:notesSz cx="6858000" cy="9144000"/>
  <p:defaultTextStyle>
    <a:defPPr>
      <a:defRPr lang="de-DE"/>
    </a:defPPr>
    <a:lvl1pPr algn="l" defTabSz="2087941"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2087941" algn="l" defTabSz="2087941"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4175882" algn="l" defTabSz="2087941"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6263823" algn="l" defTabSz="2087941"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8351764" algn="l" defTabSz="2087941"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10439705" algn="l" defTabSz="4175882" rtl="0" eaLnBrk="1" latinLnBrk="0" hangingPunct="1">
      <a:defRPr kern="1200">
        <a:solidFill>
          <a:schemeClr val="tx1"/>
        </a:solidFill>
        <a:latin typeface="Arial" panose="020B0604020202020204" pitchFamily="34" charset="0"/>
        <a:ea typeface="+mn-ea"/>
        <a:cs typeface="+mn-cs"/>
      </a:defRPr>
    </a:lvl6pPr>
    <a:lvl7pPr marL="12527646" algn="l" defTabSz="4175882" rtl="0" eaLnBrk="1" latinLnBrk="0" hangingPunct="1">
      <a:defRPr kern="1200">
        <a:solidFill>
          <a:schemeClr val="tx1"/>
        </a:solidFill>
        <a:latin typeface="Arial" panose="020B0604020202020204" pitchFamily="34" charset="0"/>
        <a:ea typeface="+mn-ea"/>
        <a:cs typeface="+mn-cs"/>
      </a:defRPr>
    </a:lvl7pPr>
    <a:lvl8pPr marL="14615587" algn="l" defTabSz="4175882" rtl="0" eaLnBrk="1" latinLnBrk="0" hangingPunct="1">
      <a:defRPr kern="1200">
        <a:solidFill>
          <a:schemeClr val="tx1"/>
        </a:solidFill>
        <a:latin typeface="Arial" panose="020B0604020202020204" pitchFamily="34" charset="0"/>
        <a:ea typeface="+mn-ea"/>
        <a:cs typeface="+mn-cs"/>
      </a:defRPr>
    </a:lvl8pPr>
    <a:lvl9pPr marL="16703528" algn="l" defTabSz="4175882"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853" userDrawn="1">
          <p15:clr>
            <a:srgbClr val="A4A3A4"/>
          </p15:clr>
        </p15:guide>
        <p15:guide id="3" orient="horz" pos="1647" userDrawn="1">
          <p15:clr>
            <a:srgbClr val="A4A3A4"/>
          </p15:clr>
        </p15:guide>
        <p15:guide id="4" orient="horz" pos="3094" userDrawn="1">
          <p15:clr>
            <a:srgbClr val="A4A3A4"/>
          </p15:clr>
        </p15:guide>
        <p15:guide id="5" pos="18381" userDrawn="1">
          <p15:clr>
            <a:srgbClr val="A4A3A4"/>
          </p15:clr>
        </p15:guide>
        <p15:guide id="6" pos="690" userDrawn="1">
          <p15:clr>
            <a:srgbClr val="A4A3A4"/>
          </p15:clr>
        </p15:guide>
        <p15:guide id="10" orient="horz" pos="6950" userDrawn="1">
          <p15:clr>
            <a:srgbClr val="A4A3A4"/>
          </p15:clr>
        </p15:guide>
        <p15:guide id="12" pos="6360" userDrawn="1">
          <p15:clr>
            <a:srgbClr val="A4A3A4"/>
          </p15:clr>
        </p15:guide>
        <p15:guide id="13" pos="6723" userDrawn="1">
          <p15:clr>
            <a:srgbClr val="A4A3A4"/>
          </p15:clr>
        </p15:guide>
        <p15:guide id="14" pos="1344" userDrawn="1">
          <p15:clr>
            <a:srgbClr val="A4A3A4"/>
          </p15:clr>
        </p15:guide>
        <p15:guide id="15" pos="12393" userDrawn="1">
          <p15:clr>
            <a:srgbClr val="A4A3A4"/>
          </p15:clr>
        </p15:guide>
        <p15:guide id="16" orient="horz" pos="7537" userDrawn="1">
          <p15:clr>
            <a:srgbClr val="A4A3A4"/>
          </p15:clr>
        </p15:guide>
        <p15:guide id="17" pos="12711" userDrawn="1">
          <p15:clr>
            <a:srgbClr val="A4A3A4"/>
          </p15:clr>
        </p15:guide>
        <p15:guide id="18" orient="horz" pos="1743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15956-1F17-0300-6E1E-FFCE7EA5D4F9}" name="Yue Zhao" initials="YZ" userId="S::yuzh003@uni-saarland.de::dcc7c70b-5914-4c46-8b26-b3fb3a6b03aa" providerId="AD"/>
  <p188:author id="{58DAE585-29AD-F2E6-CCBF-D52B73E1B1BA}" name="Andreas Korbach" initials="AK" userId="S::anko009@uni-saarland.de::26a6edf7-7455-48a3-85fb-0ffe82b4910a" providerId="AD"/>
  <p188:author id="{7C5023A9-436A-C836-B7F3-E2517AF4C0AA}" name="Manuela Benick" initials="MB" userId="S::male008@uni-saarland.de::6a9e9f2e-2929-4952-9145-03b1152cb638" providerId="AD"/>
  <p188:author id="{9E4893FB-82BA-2CF5-B9B1-24E6AF0C8D9D}" name="Nele Schäfer-Liedtke" initials="NS" userId="S::s8nmscha@uni-saarland.de::df067947-5e3f-40b4-a8c7-dcbc8d2117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06B"/>
    <a:srgbClr val="595959"/>
    <a:srgbClr val="5D7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6"/>
    <p:restoredTop sz="94692"/>
  </p:normalViewPr>
  <p:slideViewPr>
    <p:cSldViewPr snapToGrid="0">
      <p:cViewPr>
        <p:scale>
          <a:sx n="30" d="100"/>
          <a:sy n="30" d="100"/>
        </p:scale>
        <p:origin x="1070" y="19"/>
      </p:cViewPr>
      <p:guideLst>
        <p:guide orient="horz" pos="13482"/>
        <p:guide pos="9853"/>
        <p:guide orient="horz" pos="1647"/>
        <p:guide orient="horz" pos="3094"/>
        <p:guide pos="18381"/>
        <p:guide pos="690"/>
        <p:guide orient="horz" pos="6950"/>
        <p:guide pos="6360"/>
        <p:guide pos="6723"/>
        <p:guide pos="1344"/>
        <p:guide pos="12393"/>
        <p:guide orient="horz" pos="7537"/>
        <p:guide pos="12711"/>
        <p:guide orient="horz" pos="174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623969F-D891-46BD-8026-4D4706C97F60}"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endParaRPr lang="de-DE"/>
          </a:p>
        </p:txBody>
      </p:sp>
      <p:sp>
        <p:nvSpPr>
          <p:cNvPr id="4" name="Folienbildplatzhalt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a:t>Mastertextformat bearbeiten</a:t>
            </a:r>
          </a:p>
          <a:p>
            <a:pPr lvl="0"/>
            <a:r>
              <a:rPr lang="de-DE" noProof="0"/>
              <a:t>Zweite Ebene</a:t>
            </a:r>
          </a:p>
          <a:p>
            <a:pPr lvl="0"/>
            <a:r>
              <a:rPr lang="de-DE" noProof="0"/>
              <a:t>Dritte Ebene</a:t>
            </a:r>
          </a:p>
          <a:p>
            <a:pPr lvl="0"/>
            <a:r>
              <a:rPr lang="de-DE" noProof="0"/>
              <a:t>Vierte Ebene</a:t>
            </a:r>
          </a:p>
          <a:p>
            <a:pPr lvl="0"/>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F9676CD-C051-484A-892C-7DD7A3D409C9}"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f hdr="0" ftr="0" dt="0"/>
  <p:notesStyle>
    <a:lvl1pPr algn="l" defTabSz="2087941" rtl="0" eaLnBrk="0" fontAlgn="base" hangingPunct="0">
      <a:spcBef>
        <a:spcPct val="30000"/>
      </a:spcBef>
      <a:spcAft>
        <a:spcPct val="0"/>
      </a:spcAft>
      <a:defRPr sz="5480" kern="1200">
        <a:solidFill>
          <a:schemeClr val="tx1"/>
        </a:solidFill>
        <a:latin typeface="+mn-lt"/>
        <a:ea typeface="+mn-ea"/>
        <a:cs typeface="+mn-cs"/>
      </a:defRPr>
    </a:lvl1pPr>
    <a:lvl2pPr marL="3392904" indent="-1304963" algn="l" defTabSz="2087941" rtl="0" eaLnBrk="0" fontAlgn="base" hangingPunct="0">
      <a:spcBef>
        <a:spcPct val="30000"/>
      </a:spcBef>
      <a:spcAft>
        <a:spcPct val="0"/>
      </a:spcAft>
      <a:defRPr sz="5480" kern="1200">
        <a:solidFill>
          <a:schemeClr val="tx1"/>
        </a:solidFill>
        <a:latin typeface="+mn-lt"/>
        <a:ea typeface="+mn-ea"/>
        <a:cs typeface="+mn-cs"/>
      </a:defRPr>
    </a:lvl2pPr>
    <a:lvl3pPr marL="5219852" indent="-1043970" algn="l" defTabSz="2087941" rtl="0" eaLnBrk="0" fontAlgn="base" hangingPunct="0">
      <a:spcBef>
        <a:spcPct val="30000"/>
      </a:spcBef>
      <a:spcAft>
        <a:spcPct val="0"/>
      </a:spcAft>
      <a:defRPr sz="5480" kern="1200">
        <a:solidFill>
          <a:schemeClr val="tx1"/>
        </a:solidFill>
        <a:latin typeface="+mn-lt"/>
        <a:ea typeface="+mn-ea"/>
        <a:cs typeface="+mn-cs"/>
      </a:defRPr>
    </a:lvl3pPr>
    <a:lvl4pPr marL="7307793" indent="-1043970" algn="l" defTabSz="2087941" rtl="0" eaLnBrk="0" fontAlgn="base" hangingPunct="0">
      <a:spcBef>
        <a:spcPct val="30000"/>
      </a:spcBef>
      <a:spcAft>
        <a:spcPct val="0"/>
      </a:spcAft>
      <a:defRPr sz="5480" kern="1200">
        <a:solidFill>
          <a:schemeClr val="tx1"/>
        </a:solidFill>
        <a:latin typeface="+mn-lt"/>
        <a:ea typeface="+mn-ea"/>
        <a:cs typeface="+mn-cs"/>
      </a:defRPr>
    </a:lvl4pPr>
    <a:lvl5pPr marL="9395734" indent="-1043970" algn="l" defTabSz="2087941" rtl="0" eaLnBrk="0" fontAlgn="base" hangingPunct="0">
      <a:spcBef>
        <a:spcPct val="30000"/>
      </a:spcBef>
      <a:spcAft>
        <a:spcPct val="0"/>
      </a:spcAft>
      <a:defRPr sz="5480" kern="1200">
        <a:solidFill>
          <a:schemeClr val="tx1"/>
        </a:solidFill>
        <a:latin typeface="+mn-lt"/>
        <a:ea typeface="+mn-ea"/>
        <a:cs typeface="+mn-cs"/>
      </a:defRPr>
    </a:lvl5pPr>
    <a:lvl6pPr marL="10439705" algn="l" defTabSz="2087941" rtl="0" eaLnBrk="1" latinLnBrk="0" hangingPunct="1">
      <a:defRPr sz="5480" kern="1200">
        <a:solidFill>
          <a:schemeClr val="tx1"/>
        </a:solidFill>
        <a:latin typeface="+mn-lt"/>
        <a:ea typeface="+mn-ea"/>
        <a:cs typeface="+mn-cs"/>
      </a:defRPr>
    </a:lvl6pPr>
    <a:lvl7pPr marL="12527646" algn="l" defTabSz="2087941" rtl="0" eaLnBrk="1" latinLnBrk="0" hangingPunct="1">
      <a:defRPr sz="5480" kern="1200">
        <a:solidFill>
          <a:schemeClr val="tx1"/>
        </a:solidFill>
        <a:latin typeface="+mn-lt"/>
        <a:ea typeface="+mn-ea"/>
        <a:cs typeface="+mn-cs"/>
      </a:defRPr>
    </a:lvl7pPr>
    <a:lvl8pPr marL="14615587" algn="l" defTabSz="2087941" rtl="0" eaLnBrk="1" latinLnBrk="0" hangingPunct="1">
      <a:defRPr sz="5480" kern="1200">
        <a:solidFill>
          <a:schemeClr val="tx1"/>
        </a:solidFill>
        <a:latin typeface="+mn-lt"/>
        <a:ea typeface="+mn-ea"/>
        <a:cs typeface="+mn-cs"/>
      </a:defRPr>
    </a:lvl8pPr>
    <a:lvl9pPr marL="16703528" algn="l" defTabSz="2087941" rtl="0" eaLnBrk="1" latinLnBrk="0" hangingPunct="1">
      <a:defRPr sz="54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mit Fließtext fett 20 pt">
    <p:spTree>
      <p:nvGrpSpPr>
        <p:cNvPr id="1" name=""/>
        <p:cNvGrpSpPr/>
        <p:nvPr/>
      </p:nvGrpSpPr>
      <p:grpSpPr>
        <a:xfrm>
          <a:off x="0" y="0"/>
          <a:ext cx="0" cy="0"/>
          <a:chOff x="0" y="0"/>
          <a:chExt cx="0" cy="0"/>
        </a:xfrm>
      </p:grpSpPr>
      <p:sp>
        <p:nvSpPr>
          <p:cNvPr id="9" name="Rechteck 18"/>
          <p:cNvSpPr>
            <a:spLocks noChangeArrowheads="1"/>
          </p:cNvSpPr>
          <p:nvPr userDrawn="1"/>
        </p:nvSpPr>
        <p:spPr bwMode="auto">
          <a:xfrm flipH="1" flipV="1">
            <a:off x="2" y="2"/>
            <a:ext cx="23726096" cy="277431"/>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10" name="Rechteck 18"/>
          <p:cNvSpPr>
            <a:spLocks noChangeArrowheads="1"/>
          </p:cNvSpPr>
          <p:nvPr userDrawn="1"/>
        </p:nvSpPr>
        <p:spPr bwMode="auto">
          <a:xfrm flipH="1" flipV="1">
            <a:off x="23720842" y="3"/>
            <a:ext cx="6554372" cy="138716"/>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Tree>
    <p:extLst>
      <p:ext uri="{BB962C8B-B14F-4D97-AF65-F5344CB8AC3E}">
        <p14:creationId xmlns:p14="http://schemas.microsoft.com/office/powerpoint/2010/main" val="79563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mit Fließtext 20 pt">
    <p:spTree>
      <p:nvGrpSpPr>
        <p:cNvPr id="1" name=""/>
        <p:cNvGrpSpPr/>
        <p:nvPr/>
      </p:nvGrpSpPr>
      <p:grpSpPr>
        <a:xfrm>
          <a:off x="0" y="0"/>
          <a:ext cx="0" cy="0"/>
          <a:chOff x="0" y="0"/>
          <a:chExt cx="0" cy="0"/>
        </a:xfrm>
      </p:grpSpPr>
      <p:sp>
        <p:nvSpPr>
          <p:cNvPr id="4" name="Rechteck 18"/>
          <p:cNvSpPr>
            <a:spLocks noChangeArrowheads="1"/>
          </p:cNvSpPr>
          <p:nvPr userDrawn="1"/>
        </p:nvSpPr>
        <p:spPr bwMode="auto">
          <a:xfrm flipH="1">
            <a:off x="-15771" y="41276090"/>
            <a:ext cx="30306753" cy="1527675"/>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6" name="Gerade Verbindung 15"/>
          <p:cNvCxnSpPr/>
          <p:nvPr userDrawn="1"/>
        </p:nvCxnSpPr>
        <p:spPr>
          <a:xfrm>
            <a:off x="26821951" y="41540962"/>
            <a:ext cx="1" cy="126280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hteck 18"/>
          <p:cNvSpPr>
            <a:spLocks noChangeArrowheads="1"/>
          </p:cNvSpPr>
          <p:nvPr userDrawn="1"/>
        </p:nvSpPr>
        <p:spPr bwMode="auto">
          <a:xfrm flipH="1">
            <a:off x="0" y="41204081"/>
            <a:ext cx="30301495" cy="336881"/>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pic>
        <p:nvPicPr>
          <p:cNvPr id="8" name="Bild 15" descr="haupt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409768" y="862677"/>
            <a:ext cx="5310846" cy="223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platzhalter 26"/>
          <p:cNvSpPr>
            <a:spLocks noGrp="1"/>
          </p:cNvSpPr>
          <p:nvPr>
            <p:ph type="body" sz="quarter" idx="10"/>
          </p:nvPr>
        </p:nvSpPr>
        <p:spPr>
          <a:xfrm>
            <a:off x="745596" y="807593"/>
            <a:ext cx="22692845" cy="3122362"/>
          </a:xfrm>
          <a:prstGeom prst="rect">
            <a:avLst/>
          </a:prstGeom>
        </p:spPr>
        <p:txBody>
          <a:bodyPr vert="horz"/>
          <a:lstStyle>
            <a:lvl1pPr marL="0" indent="0">
              <a:buFont typeface="Lucida Grande"/>
              <a:buNone/>
              <a:defRPr sz="16227">
                <a:solidFill>
                  <a:schemeClr val="tx2"/>
                </a:solidFill>
                <a:latin typeface="Segoe UI" panose="020B0502040204020203" pitchFamily="34" charset="0"/>
                <a:cs typeface="Segoe UI" panose="020B0502040204020203" pitchFamily="34" charset="0"/>
              </a:defRPr>
            </a:lvl1pPr>
            <a:lvl2pPr>
              <a:defRPr sz="5617">
                <a:latin typeface="Verdana"/>
                <a:cs typeface="Verdana"/>
              </a:defRPr>
            </a:lvl2pPr>
            <a:lvl3pPr>
              <a:defRPr sz="5617">
                <a:latin typeface="Verdana"/>
                <a:cs typeface="Verdana"/>
              </a:defRPr>
            </a:lvl3pPr>
            <a:lvl4pPr>
              <a:defRPr sz="5617">
                <a:latin typeface="Verdana"/>
                <a:cs typeface="Verdana"/>
              </a:defRPr>
            </a:lvl4pPr>
            <a:lvl5pPr>
              <a:defRPr sz="5617">
                <a:latin typeface="Verdana"/>
                <a:cs typeface="Verdana"/>
              </a:defRPr>
            </a:lvl5pPr>
          </a:lstStyle>
          <a:p>
            <a:pPr lvl="0"/>
            <a:r>
              <a:rPr lang="en-US"/>
              <a:t>Textmasterformate durch Klicken bearbeiten</a:t>
            </a:r>
          </a:p>
        </p:txBody>
      </p:sp>
      <p:sp>
        <p:nvSpPr>
          <p:cNvPr id="18" name="Textplatzhalter 28"/>
          <p:cNvSpPr>
            <a:spLocks noGrp="1"/>
          </p:cNvSpPr>
          <p:nvPr>
            <p:ph type="body" sz="quarter" idx="11"/>
          </p:nvPr>
        </p:nvSpPr>
        <p:spPr>
          <a:xfrm>
            <a:off x="4048602" y="8426238"/>
            <a:ext cx="23452900" cy="28060245"/>
          </a:xfrm>
          <a:prstGeom prst="rect">
            <a:avLst/>
          </a:prstGeom>
        </p:spPr>
        <p:txBody>
          <a:bodyPr vert="horz" lIns="0"/>
          <a:lstStyle>
            <a:lvl1pPr marL="0" marR="0" indent="-2140011" algn="l" defTabSz="2853348" rtl="0" eaLnBrk="0" fontAlgn="base" latinLnBrk="0" hangingPunct="0">
              <a:lnSpc>
                <a:spcPct val="150000"/>
              </a:lnSpc>
              <a:spcBef>
                <a:spcPct val="20000"/>
              </a:spcBef>
              <a:spcAft>
                <a:spcPct val="0"/>
              </a:spcAft>
              <a:buClrTx/>
              <a:buSzTx/>
              <a:buFontTx/>
              <a:buNone/>
              <a:tabLst/>
              <a:defRPr sz="12481" b="0">
                <a:solidFill>
                  <a:schemeClr val="tx2"/>
                </a:solidFill>
                <a:latin typeface="Segoe UI" panose="020B0502040204020203" pitchFamily="34" charset="0"/>
                <a:cs typeface="Segoe UI" panose="020B0502040204020203" pitchFamily="34" charset="0"/>
              </a:defRPr>
            </a:lvl1pPr>
            <a:lvl2pPr marL="2853348" indent="0" algn="l">
              <a:buFontTx/>
              <a:buNone/>
              <a:defRPr sz="11233">
                <a:solidFill>
                  <a:schemeClr val="tx2"/>
                </a:solidFill>
                <a:latin typeface="Segoe UI" panose="020B0502040204020203" pitchFamily="34" charset="0"/>
                <a:cs typeface="Segoe UI" panose="020B0502040204020203" pitchFamily="34" charset="0"/>
              </a:defRPr>
            </a:lvl2pPr>
            <a:lvl3pPr marL="5706698" indent="0" algn="l">
              <a:buFontTx/>
              <a:buNone/>
              <a:defRPr sz="11233">
                <a:solidFill>
                  <a:schemeClr val="tx2"/>
                </a:solidFill>
                <a:latin typeface="Segoe UI" panose="020B0502040204020203" pitchFamily="34" charset="0"/>
                <a:cs typeface="Segoe UI" panose="020B0502040204020203" pitchFamily="34" charset="0"/>
              </a:defRPr>
            </a:lvl3pPr>
            <a:lvl4pPr marL="8560047" indent="0" algn="l">
              <a:buFontTx/>
              <a:buNone/>
              <a:defRPr sz="11233">
                <a:solidFill>
                  <a:schemeClr val="tx2"/>
                </a:solidFill>
                <a:latin typeface="Segoe UI" panose="020B0502040204020203" pitchFamily="34" charset="0"/>
                <a:cs typeface="Segoe UI" panose="020B0502040204020203" pitchFamily="34" charset="0"/>
              </a:defRPr>
            </a:lvl4pPr>
            <a:lvl5pPr marL="11413395" indent="0" algn="l">
              <a:buFontTx/>
              <a:buNone/>
              <a:defRPr sz="11233">
                <a:solidFill>
                  <a:schemeClr val="tx2"/>
                </a:solidFill>
                <a:latin typeface="Segoe UI" panose="020B0502040204020203" pitchFamily="34" charset="0"/>
                <a:cs typeface="Segoe UI" panose="020B0502040204020203" pitchFamily="34" charset="0"/>
              </a:defRPr>
            </a:lvl5pPr>
          </a:lstStyle>
          <a:p>
            <a:pPr lvl="0"/>
            <a:r>
              <a:rPr lang="de-DE"/>
              <a:t>Formatvorlagen des Textmasters bearbeiten</a:t>
            </a:r>
          </a:p>
        </p:txBody>
      </p:sp>
      <p:sp>
        <p:nvSpPr>
          <p:cNvPr id="11" name="Fußzeilenplatzhalter 15"/>
          <p:cNvSpPr>
            <a:spLocks noGrp="1"/>
          </p:cNvSpPr>
          <p:nvPr>
            <p:ph type="ftr" sz="quarter" idx="12"/>
          </p:nvPr>
        </p:nvSpPr>
        <p:spPr>
          <a:xfrm>
            <a:off x="745595" y="40869393"/>
            <a:ext cx="25603303" cy="2278904"/>
          </a:xfrm>
        </p:spPr>
        <p:txBody>
          <a:bodyPr rtlCol="0"/>
          <a:lstStyle>
            <a:lvl1pPr algn="l">
              <a:defRPr sz="3600">
                <a:solidFill>
                  <a:schemeClr val="bg1"/>
                </a:solidFill>
              </a:defRPr>
            </a:lvl1pPr>
          </a:lstStyle>
          <a:p>
            <a:pPr>
              <a:defRPr/>
            </a:pPr>
            <a:endParaRPr lang="de-DE"/>
          </a:p>
        </p:txBody>
      </p:sp>
      <p:sp>
        <p:nvSpPr>
          <p:cNvPr id="12" name="Foliennummernplatzhalter 16"/>
          <p:cNvSpPr>
            <a:spLocks noGrp="1"/>
          </p:cNvSpPr>
          <p:nvPr>
            <p:ph type="sldNum" sz="quarter" idx="13"/>
          </p:nvPr>
        </p:nvSpPr>
        <p:spPr>
          <a:xfrm>
            <a:off x="27295000" y="40866705"/>
            <a:ext cx="2980215" cy="2278904"/>
          </a:xfrm>
        </p:spPr>
        <p:txBody>
          <a:bodyPr/>
          <a:lstStyle>
            <a:lvl1pPr algn="l">
              <a:defRPr sz="3600">
                <a:solidFill>
                  <a:schemeClr val="bg1"/>
                </a:solidFill>
              </a:defRPr>
            </a:lvl1pPr>
          </a:lstStyle>
          <a:p>
            <a:pPr>
              <a:defRPr/>
            </a:pPr>
            <a:fld id="{1A90E5E7-075E-4463-AEF7-04E2DF91395C}" type="slidenum">
              <a:rPr lang="de-DE" altLang="de-DE" smtClean="0"/>
              <a:pPr>
                <a:defRPr/>
              </a:pPr>
              <a:t>‹Nr.›</a:t>
            </a:fld>
            <a:endParaRPr lang="de-DE" altLang="de-DE"/>
          </a:p>
        </p:txBody>
      </p:sp>
    </p:spTree>
    <p:extLst>
      <p:ext uri="{BB962C8B-B14F-4D97-AF65-F5344CB8AC3E}">
        <p14:creationId xmlns:p14="http://schemas.microsoft.com/office/powerpoint/2010/main" val="258527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14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fzählung eingerück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nnfolie 1 - Gelbgrün">
    <p:spTree>
      <p:nvGrpSpPr>
        <p:cNvPr id="1" name=""/>
        <p:cNvGrpSpPr/>
        <p:nvPr/>
      </p:nvGrpSpPr>
      <p:grpSpPr>
        <a:xfrm>
          <a:off x="0" y="0"/>
          <a:ext cx="0" cy="0"/>
          <a:chOff x="0" y="0"/>
          <a:chExt cx="0" cy="0"/>
        </a:xfrm>
      </p:grpSpPr>
      <p:sp>
        <p:nvSpPr>
          <p:cNvPr id="10" name="Rechteck 9"/>
          <p:cNvSpPr/>
          <p:nvPr userDrawn="1"/>
        </p:nvSpPr>
        <p:spPr>
          <a:xfrm>
            <a:off x="1" y="0"/>
            <a:ext cx="30275213" cy="3907825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noFill/>
              </a:ln>
            </a:endParaRPr>
          </a:p>
        </p:txBody>
      </p:sp>
      <p:sp>
        <p:nvSpPr>
          <p:cNvPr id="2" name="Rechteck 18"/>
          <p:cNvSpPr>
            <a:spLocks noChangeArrowheads="1"/>
          </p:cNvSpPr>
          <p:nvPr userDrawn="1"/>
        </p:nvSpPr>
        <p:spPr bwMode="auto">
          <a:xfrm flipH="1">
            <a:off x="1" y="39078251"/>
            <a:ext cx="30275213" cy="3725513"/>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3" name="Gerade Verbindung 14"/>
          <p:cNvCxnSpPr/>
          <p:nvPr userDrawn="1"/>
        </p:nvCxnSpPr>
        <p:spPr>
          <a:xfrm rot="5400000">
            <a:off x="2414672" y="41171229"/>
            <a:ext cx="3259821" cy="525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Gerade Verbindung 15"/>
          <p:cNvCxnSpPr/>
          <p:nvPr userDrawn="1"/>
        </p:nvCxnSpPr>
        <p:spPr>
          <a:xfrm rot="5400000">
            <a:off x="25194668" y="41171229"/>
            <a:ext cx="3259821" cy="525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Rechteck 18"/>
          <p:cNvSpPr>
            <a:spLocks noChangeArrowheads="1"/>
          </p:cNvSpPr>
          <p:nvPr userDrawn="1"/>
        </p:nvSpPr>
        <p:spPr bwMode="auto">
          <a:xfrm flipH="1">
            <a:off x="0" y="39078255"/>
            <a:ext cx="30301495" cy="336881"/>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6" name="Fußzeilenplatzhalter 15"/>
          <p:cNvSpPr>
            <a:spLocks noGrp="1"/>
          </p:cNvSpPr>
          <p:nvPr>
            <p:ph type="ftr" sz="quarter" idx="10"/>
          </p:nvPr>
        </p:nvSpPr>
        <p:spPr>
          <a:xfrm>
            <a:off x="4036696" y="40049265"/>
            <a:ext cx="22312203" cy="2278904"/>
          </a:xfrm>
        </p:spPr>
        <p:txBody>
          <a:bodyPr rtlCol="0"/>
          <a:lstStyle>
            <a:lvl1pPr algn="l">
              <a:defRPr sz="5617">
                <a:solidFill>
                  <a:schemeClr val="bg1"/>
                </a:solidFill>
              </a:defRPr>
            </a:lvl1pPr>
          </a:lstStyle>
          <a:p>
            <a:pPr>
              <a:defRPr/>
            </a:pPr>
            <a:endParaRPr lang="de-DE"/>
          </a:p>
        </p:txBody>
      </p:sp>
      <p:sp>
        <p:nvSpPr>
          <p:cNvPr id="7" name="Foliennummernplatzhalter 16"/>
          <p:cNvSpPr>
            <a:spLocks noGrp="1"/>
          </p:cNvSpPr>
          <p:nvPr>
            <p:ph type="sldNum" sz="quarter" idx="11"/>
          </p:nvPr>
        </p:nvSpPr>
        <p:spPr>
          <a:xfrm>
            <a:off x="27295000" y="40049265"/>
            <a:ext cx="2980215" cy="2278904"/>
          </a:xfrm>
        </p:spPr>
        <p:txBody>
          <a:bodyPr/>
          <a:lstStyle>
            <a:lvl1pPr algn="l">
              <a:defRPr sz="5617">
                <a:solidFill>
                  <a:schemeClr val="bg1"/>
                </a:solidFill>
              </a:defRPr>
            </a:lvl1pPr>
          </a:lstStyle>
          <a:p>
            <a:pPr>
              <a:defRPr/>
            </a:pPr>
            <a:fld id="{CFB6BB7E-B3D3-4FD0-A829-E8AFB044C014}" type="slidenum">
              <a:rPr lang="de-DE" altLang="de-DE"/>
              <a:pPr>
                <a:defRPr/>
              </a:pPr>
              <a:t>‹Nr.›</a:t>
            </a:fld>
            <a:endParaRPr lang="de-DE" altLang="de-DE"/>
          </a:p>
        </p:txBody>
      </p:sp>
      <p:sp>
        <p:nvSpPr>
          <p:cNvPr id="8" name="Datumsplatzhalter 17"/>
          <p:cNvSpPr>
            <a:spLocks noGrp="1"/>
          </p:cNvSpPr>
          <p:nvPr>
            <p:ph type="dt" sz="half" idx="12"/>
          </p:nvPr>
        </p:nvSpPr>
        <p:spPr>
          <a:xfrm>
            <a:off x="988149" y="40098809"/>
            <a:ext cx="3048546" cy="2229360"/>
          </a:xfrm>
        </p:spPr>
        <p:txBody>
          <a:bodyPr rtlCol="0"/>
          <a:lstStyle>
            <a:lvl1pPr algn="r">
              <a:defRPr sz="5617">
                <a:solidFill>
                  <a:schemeClr val="bg1"/>
                </a:solidFill>
                <a:latin typeface="Segoe UI" panose="020B0502040204020203" pitchFamily="34" charset="0"/>
                <a:cs typeface="Segoe UI" panose="020B0502040204020203" pitchFamily="34" charset="0"/>
              </a:defRPr>
            </a:lvl1pPr>
          </a:lstStyle>
          <a:p>
            <a:pPr>
              <a:defRPr/>
            </a:pPr>
            <a:fld id="{7CFF0657-EA8B-4670-B6F0-B22BEE25B144}" type="datetime1">
              <a:rPr lang="de-DE"/>
              <a:pPr>
                <a:defRPr/>
              </a:pPr>
              <a:t>12.01.2026</a:t>
            </a:fld>
            <a:endParaRPr lang="de-DE"/>
          </a:p>
        </p:txBody>
      </p:sp>
      <p:sp>
        <p:nvSpPr>
          <p:cNvPr id="9" name="Textplatzhalter 26"/>
          <p:cNvSpPr>
            <a:spLocks noGrp="1"/>
          </p:cNvSpPr>
          <p:nvPr>
            <p:ph type="body" sz="quarter" idx="13"/>
          </p:nvPr>
        </p:nvSpPr>
        <p:spPr>
          <a:xfrm>
            <a:off x="1" y="17966111"/>
            <a:ext cx="30275213" cy="3146033"/>
          </a:xfrm>
          <a:prstGeom prst="rect">
            <a:avLst/>
          </a:prstGeom>
        </p:spPr>
        <p:txBody>
          <a:bodyPr vert="horz"/>
          <a:lstStyle>
            <a:lvl1pPr marL="0" indent="0" algn="ctr">
              <a:buFont typeface="Lucida Grande"/>
              <a:buNone/>
              <a:defRPr sz="16227">
                <a:solidFill>
                  <a:schemeClr val="accent3"/>
                </a:solidFill>
                <a:latin typeface="Segoe UI" panose="020B0502040204020203" pitchFamily="34" charset="0"/>
                <a:cs typeface="Segoe UI" panose="020B0502040204020203" pitchFamily="34" charset="0"/>
              </a:defRPr>
            </a:lvl1pPr>
            <a:lvl2pPr>
              <a:defRPr sz="5617">
                <a:latin typeface="Verdana"/>
                <a:cs typeface="Verdana"/>
              </a:defRPr>
            </a:lvl2pPr>
            <a:lvl3pPr>
              <a:defRPr sz="5617">
                <a:latin typeface="Verdana"/>
                <a:cs typeface="Verdana"/>
              </a:defRPr>
            </a:lvl3pPr>
            <a:lvl4pPr>
              <a:defRPr sz="5617">
                <a:latin typeface="Verdana"/>
                <a:cs typeface="Verdana"/>
              </a:defRPr>
            </a:lvl4pPr>
            <a:lvl5pPr>
              <a:defRPr sz="5617">
                <a:latin typeface="Verdana"/>
                <a:cs typeface="Verdana"/>
              </a:defRPr>
            </a:lvl5pPr>
          </a:lstStyle>
          <a:p>
            <a:pPr lvl="0"/>
            <a:r>
              <a:rPr lang="en-US"/>
              <a:t>Textmasterformate durch Klicken bearbeiten</a:t>
            </a:r>
          </a:p>
        </p:txBody>
      </p:sp>
    </p:spTree>
    <p:extLst>
      <p:ext uri="{BB962C8B-B14F-4D97-AF65-F5344CB8AC3E}">
        <p14:creationId xmlns:p14="http://schemas.microsoft.com/office/powerpoint/2010/main" val="51696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nnfolie 2 - Rot">
    <p:spTree>
      <p:nvGrpSpPr>
        <p:cNvPr id="1" name=""/>
        <p:cNvGrpSpPr/>
        <p:nvPr/>
      </p:nvGrpSpPr>
      <p:grpSpPr>
        <a:xfrm>
          <a:off x="0" y="0"/>
          <a:ext cx="0" cy="0"/>
          <a:chOff x="0" y="0"/>
          <a:chExt cx="0" cy="0"/>
        </a:xfrm>
      </p:grpSpPr>
      <p:sp>
        <p:nvSpPr>
          <p:cNvPr id="10" name="Rechteck 9"/>
          <p:cNvSpPr/>
          <p:nvPr userDrawn="1"/>
        </p:nvSpPr>
        <p:spPr>
          <a:xfrm>
            <a:off x="1" y="0"/>
            <a:ext cx="30275213" cy="39078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noFill/>
              </a:ln>
            </a:endParaRPr>
          </a:p>
        </p:txBody>
      </p:sp>
      <p:sp>
        <p:nvSpPr>
          <p:cNvPr id="2" name="Rechteck 18"/>
          <p:cNvSpPr>
            <a:spLocks noChangeArrowheads="1"/>
          </p:cNvSpPr>
          <p:nvPr userDrawn="1"/>
        </p:nvSpPr>
        <p:spPr bwMode="auto">
          <a:xfrm flipH="1">
            <a:off x="1" y="39078251"/>
            <a:ext cx="30275213" cy="3725513"/>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3" name="Gerade Verbindung 14"/>
          <p:cNvCxnSpPr/>
          <p:nvPr userDrawn="1"/>
        </p:nvCxnSpPr>
        <p:spPr>
          <a:xfrm rot="5400000">
            <a:off x="2414672" y="41171229"/>
            <a:ext cx="3259821" cy="525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Gerade Verbindung 15"/>
          <p:cNvCxnSpPr/>
          <p:nvPr userDrawn="1"/>
        </p:nvCxnSpPr>
        <p:spPr>
          <a:xfrm rot="5400000">
            <a:off x="25194668" y="41171229"/>
            <a:ext cx="3259821" cy="525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Rechteck 18"/>
          <p:cNvSpPr>
            <a:spLocks noChangeArrowheads="1"/>
          </p:cNvSpPr>
          <p:nvPr userDrawn="1"/>
        </p:nvSpPr>
        <p:spPr bwMode="auto">
          <a:xfrm flipH="1">
            <a:off x="0" y="39078255"/>
            <a:ext cx="30301495" cy="336881"/>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6" name="Fußzeilenplatzhalter 15"/>
          <p:cNvSpPr>
            <a:spLocks noGrp="1"/>
          </p:cNvSpPr>
          <p:nvPr>
            <p:ph type="ftr" sz="quarter" idx="10"/>
          </p:nvPr>
        </p:nvSpPr>
        <p:spPr>
          <a:xfrm>
            <a:off x="4036696" y="40049265"/>
            <a:ext cx="22312203" cy="2278904"/>
          </a:xfrm>
        </p:spPr>
        <p:txBody>
          <a:bodyPr rtlCol="0"/>
          <a:lstStyle>
            <a:lvl1pPr algn="l">
              <a:defRPr sz="5617">
                <a:solidFill>
                  <a:schemeClr val="bg1"/>
                </a:solidFill>
              </a:defRPr>
            </a:lvl1pPr>
          </a:lstStyle>
          <a:p>
            <a:pPr>
              <a:defRPr/>
            </a:pPr>
            <a:endParaRPr lang="de-DE"/>
          </a:p>
        </p:txBody>
      </p:sp>
      <p:sp>
        <p:nvSpPr>
          <p:cNvPr id="7" name="Foliennummernplatzhalter 16"/>
          <p:cNvSpPr>
            <a:spLocks noGrp="1"/>
          </p:cNvSpPr>
          <p:nvPr>
            <p:ph type="sldNum" sz="quarter" idx="11"/>
          </p:nvPr>
        </p:nvSpPr>
        <p:spPr>
          <a:xfrm>
            <a:off x="27295000" y="40049265"/>
            <a:ext cx="2980215" cy="2278904"/>
          </a:xfrm>
        </p:spPr>
        <p:txBody>
          <a:bodyPr/>
          <a:lstStyle>
            <a:lvl1pPr algn="l">
              <a:defRPr sz="5617">
                <a:solidFill>
                  <a:schemeClr val="bg1"/>
                </a:solidFill>
              </a:defRPr>
            </a:lvl1pPr>
          </a:lstStyle>
          <a:p>
            <a:pPr>
              <a:defRPr/>
            </a:pPr>
            <a:fld id="{CFB6BB7E-B3D3-4FD0-A829-E8AFB044C014}" type="slidenum">
              <a:rPr lang="de-DE" altLang="de-DE"/>
              <a:pPr>
                <a:defRPr/>
              </a:pPr>
              <a:t>‹Nr.›</a:t>
            </a:fld>
            <a:endParaRPr lang="de-DE" altLang="de-DE"/>
          </a:p>
        </p:txBody>
      </p:sp>
      <p:sp>
        <p:nvSpPr>
          <p:cNvPr id="8" name="Datumsplatzhalter 17"/>
          <p:cNvSpPr>
            <a:spLocks noGrp="1"/>
          </p:cNvSpPr>
          <p:nvPr>
            <p:ph type="dt" sz="half" idx="12"/>
          </p:nvPr>
        </p:nvSpPr>
        <p:spPr>
          <a:xfrm>
            <a:off x="988149" y="40098809"/>
            <a:ext cx="3048546" cy="2229360"/>
          </a:xfrm>
        </p:spPr>
        <p:txBody>
          <a:bodyPr rtlCol="0"/>
          <a:lstStyle>
            <a:lvl1pPr algn="r">
              <a:defRPr sz="5617">
                <a:solidFill>
                  <a:schemeClr val="bg1"/>
                </a:solidFill>
                <a:latin typeface="Segoe UI" panose="020B0502040204020203" pitchFamily="34" charset="0"/>
                <a:cs typeface="Segoe UI" panose="020B0502040204020203" pitchFamily="34" charset="0"/>
              </a:defRPr>
            </a:lvl1pPr>
          </a:lstStyle>
          <a:p>
            <a:pPr>
              <a:defRPr/>
            </a:pPr>
            <a:fld id="{7CFF0657-EA8B-4670-B6F0-B22BEE25B144}" type="datetime1">
              <a:rPr lang="de-DE"/>
              <a:pPr>
                <a:defRPr/>
              </a:pPr>
              <a:t>12.01.2026</a:t>
            </a:fld>
            <a:endParaRPr lang="de-DE"/>
          </a:p>
        </p:txBody>
      </p:sp>
      <p:sp>
        <p:nvSpPr>
          <p:cNvPr id="9" name="Textplatzhalter 26"/>
          <p:cNvSpPr>
            <a:spLocks noGrp="1"/>
          </p:cNvSpPr>
          <p:nvPr>
            <p:ph type="body" sz="quarter" idx="13"/>
          </p:nvPr>
        </p:nvSpPr>
        <p:spPr>
          <a:xfrm>
            <a:off x="1" y="17966111"/>
            <a:ext cx="30275213" cy="3146033"/>
          </a:xfrm>
          <a:prstGeom prst="rect">
            <a:avLst/>
          </a:prstGeom>
        </p:spPr>
        <p:txBody>
          <a:bodyPr vert="horz"/>
          <a:lstStyle>
            <a:lvl1pPr marL="0" indent="0" algn="ctr">
              <a:buFont typeface="Lucida Grande"/>
              <a:buNone/>
              <a:defRPr sz="16227">
                <a:solidFill>
                  <a:schemeClr val="bg1"/>
                </a:solidFill>
                <a:latin typeface="Segoe UI" panose="020B0502040204020203" pitchFamily="34" charset="0"/>
                <a:cs typeface="Segoe UI" panose="020B0502040204020203" pitchFamily="34" charset="0"/>
              </a:defRPr>
            </a:lvl1pPr>
            <a:lvl2pPr>
              <a:defRPr sz="5617">
                <a:latin typeface="Verdana"/>
                <a:cs typeface="Verdana"/>
              </a:defRPr>
            </a:lvl2pPr>
            <a:lvl3pPr>
              <a:defRPr sz="5617">
                <a:latin typeface="Verdana"/>
                <a:cs typeface="Verdana"/>
              </a:defRPr>
            </a:lvl3pPr>
            <a:lvl4pPr>
              <a:defRPr sz="5617">
                <a:latin typeface="Verdana"/>
                <a:cs typeface="Verdana"/>
              </a:defRPr>
            </a:lvl4pPr>
            <a:lvl5pPr>
              <a:defRPr sz="5617">
                <a:latin typeface="Verdana"/>
                <a:cs typeface="Verdana"/>
              </a:defRPr>
            </a:lvl5pPr>
          </a:lstStyle>
          <a:p>
            <a:pPr lvl="0"/>
            <a:r>
              <a:rPr lang="en-US"/>
              <a:t>Textmasterformate durch Klicken bearbeiten</a:t>
            </a:r>
          </a:p>
        </p:txBody>
      </p:sp>
    </p:spTree>
    <p:extLst>
      <p:ext uri="{BB962C8B-B14F-4D97-AF65-F5344CB8AC3E}">
        <p14:creationId xmlns:p14="http://schemas.microsoft.com/office/powerpoint/2010/main" val="4195783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nfolie 3 - Blauschwarz">
    <p:spTree>
      <p:nvGrpSpPr>
        <p:cNvPr id="1" name=""/>
        <p:cNvGrpSpPr/>
        <p:nvPr/>
      </p:nvGrpSpPr>
      <p:grpSpPr>
        <a:xfrm>
          <a:off x="0" y="0"/>
          <a:ext cx="0" cy="0"/>
          <a:chOff x="0" y="0"/>
          <a:chExt cx="0" cy="0"/>
        </a:xfrm>
      </p:grpSpPr>
      <p:sp>
        <p:nvSpPr>
          <p:cNvPr id="10" name="Rechteck 9"/>
          <p:cNvSpPr/>
          <p:nvPr userDrawn="1"/>
        </p:nvSpPr>
        <p:spPr>
          <a:xfrm>
            <a:off x="1" y="0"/>
            <a:ext cx="30275213" cy="3907825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n>
                <a:noFill/>
              </a:ln>
            </a:endParaRPr>
          </a:p>
        </p:txBody>
      </p:sp>
      <p:sp>
        <p:nvSpPr>
          <p:cNvPr id="2" name="Rechteck 18"/>
          <p:cNvSpPr>
            <a:spLocks noChangeArrowheads="1"/>
          </p:cNvSpPr>
          <p:nvPr userDrawn="1"/>
        </p:nvSpPr>
        <p:spPr bwMode="auto">
          <a:xfrm flipH="1">
            <a:off x="1" y="39078251"/>
            <a:ext cx="30275213" cy="3725513"/>
          </a:xfrm>
          <a:prstGeom prst="rect">
            <a:avLst/>
          </a:prstGeom>
          <a:solidFill>
            <a:schemeClr val="tx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cxnSp>
        <p:nvCxnSpPr>
          <p:cNvPr id="3" name="Gerade Verbindung 14"/>
          <p:cNvCxnSpPr/>
          <p:nvPr userDrawn="1"/>
        </p:nvCxnSpPr>
        <p:spPr>
          <a:xfrm rot="5400000">
            <a:off x="2414672" y="41171229"/>
            <a:ext cx="3259821" cy="525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Gerade Verbindung 15"/>
          <p:cNvCxnSpPr/>
          <p:nvPr userDrawn="1"/>
        </p:nvCxnSpPr>
        <p:spPr>
          <a:xfrm rot="5400000">
            <a:off x="25194668" y="41171229"/>
            <a:ext cx="3259821" cy="5255"/>
          </a:xfrm>
          <a:prstGeom prst="line">
            <a:avLst/>
          </a:prstGeom>
          <a:ln w="635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Rechteck 18"/>
          <p:cNvSpPr>
            <a:spLocks noChangeArrowheads="1"/>
          </p:cNvSpPr>
          <p:nvPr userDrawn="1"/>
        </p:nvSpPr>
        <p:spPr bwMode="auto">
          <a:xfrm flipH="1">
            <a:off x="0" y="39078255"/>
            <a:ext cx="30301495" cy="336881"/>
          </a:xfrm>
          <a:prstGeom prst="rect">
            <a:avLst/>
          </a:prstGeom>
          <a:solidFill>
            <a:schemeClr val="accent3"/>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6" name="Fußzeilenplatzhalter 15"/>
          <p:cNvSpPr>
            <a:spLocks noGrp="1"/>
          </p:cNvSpPr>
          <p:nvPr>
            <p:ph type="ftr" sz="quarter" idx="10"/>
          </p:nvPr>
        </p:nvSpPr>
        <p:spPr>
          <a:xfrm>
            <a:off x="4036696" y="40049265"/>
            <a:ext cx="22312203" cy="2278904"/>
          </a:xfrm>
        </p:spPr>
        <p:txBody>
          <a:bodyPr rtlCol="0"/>
          <a:lstStyle>
            <a:lvl1pPr algn="l">
              <a:defRPr sz="5617">
                <a:solidFill>
                  <a:schemeClr val="bg1"/>
                </a:solidFill>
              </a:defRPr>
            </a:lvl1pPr>
          </a:lstStyle>
          <a:p>
            <a:pPr>
              <a:defRPr/>
            </a:pPr>
            <a:endParaRPr lang="de-DE"/>
          </a:p>
        </p:txBody>
      </p:sp>
      <p:sp>
        <p:nvSpPr>
          <p:cNvPr id="7" name="Foliennummernplatzhalter 16"/>
          <p:cNvSpPr>
            <a:spLocks noGrp="1"/>
          </p:cNvSpPr>
          <p:nvPr>
            <p:ph type="sldNum" sz="quarter" idx="11"/>
          </p:nvPr>
        </p:nvSpPr>
        <p:spPr>
          <a:xfrm>
            <a:off x="27295000" y="40049265"/>
            <a:ext cx="2980215" cy="2278904"/>
          </a:xfrm>
        </p:spPr>
        <p:txBody>
          <a:bodyPr/>
          <a:lstStyle>
            <a:lvl1pPr algn="l">
              <a:defRPr sz="5617">
                <a:solidFill>
                  <a:schemeClr val="bg1"/>
                </a:solidFill>
              </a:defRPr>
            </a:lvl1pPr>
          </a:lstStyle>
          <a:p>
            <a:pPr>
              <a:defRPr/>
            </a:pPr>
            <a:fld id="{CFB6BB7E-B3D3-4FD0-A829-E8AFB044C014}" type="slidenum">
              <a:rPr lang="de-DE" altLang="de-DE"/>
              <a:pPr>
                <a:defRPr/>
              </a:pPr>
              <a:t>‹Nr.›</a:t>
            </a:fld>
            <a:endParaRPr lang="de-DE" altLang="de-DE"/>
          </a:p>
        </p:txBody>
      </p:sp>
      <p:sp>
        <p:nvSpPr>
          <p:cNvPr id="8" name="Datumsplatzhalter 17"/>
          <p:cNvSpPr>
            <a:spLocks noGrp="1"/>
          </p:cNvSpPr>
          <p:nvPr>
            <p:ph type="dt" sz="half" idx="12"/>
          </p:nvPr>
        </p:nvSpPr>
        <p:spPr>
          <a:xfrm>
            <a:off x="988149" y="40098809"/>
            <a:ext cx="3048546" cy="2229360"/>
          </a:xfrm>
        </p:spPr>
        <p:txBody>
          <a:bodyPr rtlCol="0"/>
          <a:lstStyle>
            <a:lvl1pPr algn="r">
              <a:defRPr sz="5617">
                <a:solidFill>
                  <a:schemeClr val="bg1"/>
                </a:solidFill>
                <a:latin typeface="Segoe UI" panose="020B0502040204020203" pitchFamily="34" charset="0"/>
                <a:cs typeface="Segoe UI" panose="020B0502040204020203" pitchFamily="34" charset="0"/>
              </a:defRPr>
            </a:lvl1pPr>
          </a:lstStyle>
          <a:p>
            <a:pPr>
              <a:defRPr/>
            </a:pPr>
            <a:fld id="{7CFF0657-EA8B-4670-B6F0-B22BEE25B144}" type="datetime1">
              <a:rPr lang="de-DE"/>
              <a:pPr>
                <a:defRPr/>
              </a:pPr>
              <a:t>12.01.2026</a:t>
            </a:fld>
            <a:endParaRPr lang="de-DE"/>
          </a:p>
        </p:txBody>
      </p:sp>
      <p:sp>
        <p:nvSpPr>
          <p:cNvPr id="9" name="Textplatzhalter 26"/>
          <p:cNvSpPr>
            <a:spLocks noGrp="1"/>
          </p:cNvSpPr>
          <p:nvPr>
            <p:ph type="body" sz="quarter" idx="13"/>
          </p:nvPr>
        </p:nvSpPr>
        <p:spPr>
          <a:xfrm>
            <a:off x="1" y="17966111"/>
            <a:ext cx="30275213" cy="3146033"/>
          </a:xfrm>
          <a:prstGeom prst="rect">
            <a:avLst/>
          </a:prstGeom>
        </p:spPr>
        <p:txBody>
          <a:bodyPr vert="horz"/>
          <a:lstStyle>
            <a:lvl1pPr marL="0" indent="0" algn="ctr">
              <a:buFont typeface="Lucida Grande"/>
              <a:buNone/>
              <a:defRPr sz="16227">
                <a:solidFill>
                  <a:schemeClr val="bg1"/>
                </a:solidFill>
                <a:latin typeface="Segoe UI" panose="020B0502040204020203" pitchFamily="34" charset="0"/>
                <a:cs typeface="Segoe UI" panose="020B0502040204020203" pitchFamily="34" charset="0"/>
              </a:defRPr>
            </a:lvl1pPr>
            <a:lvl2pPr>
              <a:defRPr sz="5617">
                <a:latin typeface="Verdana"/>
                <a:cs typeface="Verdana"/>
              </a:defRPr>
            </a:lvl2pPr>
            <a:lvl3pPr>
              <a:defRPr sz="5617">
                <a:latin typeface="Verdana"/>
                <a:cs typeface="Verdana"/>
              </a:defRPr>
            </a:lvl3pPr>
            <a:lvl4pPr>
              <a:defRPr sz="5617">
                <a:latin typeface="Verdana"/>
                <a:cs typeface="Verdana"/>
              </a:defRPr>
            </a:lvl4pPr>
            <a:lvl5pPr>
              <a:defRPr sz="5617">
                <a:latin typeface="Verdana"/>
                <a:cs typeface="Verdana"/>
              </a:defRPr>
            </a:lvl5pPr>
          </a:lstStyle>
          <a:p>
            <a:pPr lvl="0"/>
            <a:r>
              <a:rPr lang="en-US"/>
              <a:t>Textmasterformate durch Klicken bearbeiten</a:t>
            </a:r>
          </a:p>
        </p:txBody>
      </p:sp>
    </p:spTree>
    <p:extLst>
      <p:ext uri="{BB962C8B-B14F-4D97-AF65-F5344CB8AC3E}">
        <p14:creationId xmlns:p14="http://schemas.microsoft.com/office/powerpoint/2010/main" val="21136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atumsplatzhalter 3"/>
          <p:cNvSpPr>
            <a:spLocks noGrp="1"/>
          </p:cNvSpPr>
          <p:nvPr>
            <p:ph type="dt" sz="half" idx="2"/>
          </p:nvPr>
        </p:nvSpPr>
        <p:spPr>
          <a:xfrm>
            <a:off x="1513762" y="39672750"/>
            <a:ext cx="7064217" cy="2278904"/>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7489">
                <a:solidFill>
                  <a:schemeClr val="tx1">
                    <a:lumMod val="75000"/>
                    <a:lumOff val="25000"/>
                  </a:schemeClr>
                </a:solidFill>
                <a:latin typeface="Segoe UI" panose="020B0502040204020203" pitchFamily="34" charset="0"/>
                <a:cs typeface="Segoe UI" panose="020B0502040204020203" pitchFamily="34" charset="0"/>
              </a:defRPr>
            </a:lvl1pPr>
          </a:lstStyle>
          <a:p>
            <a:pPr>
              <a:defRPr/>
            </a:pPr>
            <a:r>
              <a:rPr lang="de-DE"/>
              <a:t>Datum</a:t>
            </a:r>
          </a:p>
        </p:txBody>
      </p:sp>
      <p:sp>
        <p:nvSpPr>
          <p:cNvPr id="14" name="Fußzeilenplatzhalter 4"/>
          <p:cNvSpPr>
            <a:spLocks noGrp="1"/>
          </p:cNvSpPr>
          <p:nvPr>
            <p:ph type="ftr" sz="quarter" idx="3"/>
          </p:nvPr>
        </p:nvSpPr>
        <p:spPr>
          <a:xfrm>
            <a:off x="10344032" y="39672750"/>
            <a:ext cx="9587151" cy="2278904"/>
          </a:xfrm>
          <a:prstGeom prst="rect">
            <a:avLst/>
          </a:prstGeom>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7489">
                <a:solidFill>
                  <a:schemeClr val="tx1">
                    <a:lumMod val="75000"/>
                    <a:lumOff val="25000"/>
                  </a:schemeClr>
                </a:solidFill>
                <a:latin typeface="Segoe UI" panose="020B0502040204020203" pitchFamily="34" charset="0"/>
                <a:cs typeface="Segoe UI" panose="020B0502040204020203" pitchFamily="34" charset="0"/>
              </a:defRPr>
            </a:lvl1pPr>
          </a:lstStyle>
          <a:p>
            <a:pPr>
              <a:defRPr/>
            </a:pPr>
            <a:r>
              <a:rPr lang="de-DE"/>
              <a:t>Fußzeile</a:t>
            </a:r>
          </a:p>
        </p:txBody>
      </p:sp>
      <p:sp>
        <p:nvSpPr>
          <p:cNvPr id="15" name="Foliennummernplatzhalter 5"/>
          <p:cNvSpPr>
            <a:spLocks noGrp="1"/>
          </p:cNvSpPr>
          <p:nvPr>
            <p:ph type="sldNum" sz="quarter" idx="4"/>
          </p:nvPr>
        </p:nvSpPr>
        <p:spPr>
          <a:xfrm>
            <a:off x="21697237" y="39672750"/>
            <a:ext cx="7064217" cy="227890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7489">
                <a:solidFill>
                  <a:schemeClr val="tx1">
                    <a:lumMod val="75000"/>
                    <a:lumOff val="25000"/>
                  </a:schemeClr>
                </a:solidFill>
                <a:latin typeface="Segoe UI" panose="020B0502040204020203" pitchFamily="34" charset="0"/>
                <a:cs typeface="Segoe UI" panose="020B0502040204020203" pitchFamily="34" charset="0"/>
              </a:defRPr>
            </a:lvl1pPr>
          </a:lstStyle>
          <a:p>
            <a:pPr>
              <a:defRPr/>
            </a:pPr>
            <a:fld id="{604D6649-0FE0-49FA-8281-0051DAE4EEB6}"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788" r:id="rId1"/>
    <p:sldLayoutId id="2147483787" r:id="rId2"/>
    <p:sldLayoutId id="2147483786" r:id="rId3"/>
    <p:sldLayoutId id="2147483789" r:id="rId4"/>
    <p:sldLayoutId id="2147483800" r:id="rId5"/>
    <p:sldLayoutId id="2147483801" r:id="rId6"/>
    <p:sldLayoutId id="2147483802" r:id="rId7"/>
  </p:sldLayoutIdLst>
  <p:hf hdr="0"/>
  <p:txStyles>
    <p:titleStyle>
      <a:lvl1pPr algn="ctr" defTabSz="2853348" rtl="0" eaLnBrk="0" fontAlgn="base" hangingPunct="0">
        <a:spcBef>
          <a:spcPct val="0"/>
        </a:spcBef>
        <a:spcAft>
          <a:spcPct val="0"/>
        </a:spcAft>
        <a:defRPr sz="27460" kern="1200">
          <a:solidFill>
            <a:schemeClr val="tx1"/>
          </a:solidFill>
          <a:latin typeface="Arial" panose="020B0604020202020204" pitchFamily="34" charset="0"/>
          <a:ea typeface="+mj-ea"/>
          <a:cs typeface="+mj-cs"/>
        </a:defRPr>
      </a:lvl1pPr>
      <a:lvl2pPr algn="ctr" defTabSz="2853348" rtl="0" eaLnBrk="0" fontAlgn="base" hangingPunct="0">
        <a:spcBef>
          <a:spcPct val="0"/>
        </a:spcBef>
        <a:spcAft>
          <a:spcPct val="0"/>
        </a:spcAft>
        <a:defRPr sz="27460">
          <a:solidFill>
            <a:schemeClr val="tx1"/>
          </a:solidFill>
          <a:latin typeface="Arial" panose="020B0604020202020204" pitchFamily="34" charset="0"/>
        </a:defRPr>
      </a:lvl2pPr>
      <a:lvl3pPr algn="ctr" defTabSz="2853348" rtl="0" eaLnBrk="0" fontAlgn="base" hangingPunct="0">
        <a:spcBef>
          <a:spcPct val="0"/>
        </a:spcBef>
        <a:spcAft>
          <a:spcPct val="0"/>
        </a:spcAft>
        <a:defRPr sz="27460">
          <a:solidFill>
            <a:schemeClr val="tx1"/>
          </a:solidFill>
          <a:latin typeface="Arial" panose="020B0604020202020204" pitchFamily="34" charset="0"/>
        </a:defRPr>
      </a:lvl3pPr>
      <a:lvl4pPr algn="ctr" defTabSz="2853348" rtl="0" eaLnBrk="0" fontAlgn="base" hangingPunct="0">
        <a:spcBef>
          <a:spcPct val="0"/>
        </a:spcBef>
        <a:spcAft>
          <a:spcPct val="0"/>
        </a:spcAft>
        <a:defRPr sz="27460">
          <a:solidFill>
            <a:schemeClr val="tx1"/>
          </a:solidFill>
          <a:latin typeface="Arial" panose="020B0604020202020204" pitchFamily="34" charset="0"/>
        </a:defRPr>
      </a:lvl4pPr>
      <a:lvl5pPr algn="ctr" defTabSz="2853348" rtl="0" eaLnBrk="0" fontAlgn="base" hangingPunct="0">
        <a:spcBef>
          <a:spcPct val="0"/>
        </a:spcBef>
        <a:spcAft>
          <a:spcPct val="0"/>
        </a:spcAft>
        <a:defRPr sz="27460">
          <a:solidFill>
            <a:schemeClr val="tx1"/>
          </a:solidFill>
          <a:latin typeface="Arial" panose="020B0604020202020204" pitchFamily="34" charset="0"/>
        </a:defRPr>
      </a:lvl5pPr>
      <a:lvl6pPr marL="2853348" algn="ctr" defTabSz="2853348" rtl="0" fontAlgn="base">
        <a:spcBef>
          <a:spcPct val="0"/>
        </a:spcBef>
        <a:spcAft>
          <a:spcPct val="0"/>
        </a:spcAft>
        <a:defRPr sz="27460">
          <a:solidFill>
            <a:schemeClr val="tx1"/>
          </a:solidFill>
          <a:latin typeface="Calibri" pitchFamily="34" charset="0"/>
        </a:defRPr>
      </a:lvl6pPr>
      <a:lvl7pPr marL="5706698" algn="ctr" defTabSz="2853348" rtl="0" fontAlgn="base">
        <a:spcBef>
          <a:spcPct val="0"/>
        </a:spcBef>
        <a:spcAft>
          <a:spcPct val="0"/>
        </a:spcAft>
        <a:defRPr sz="27460">
          <a:solidFill>
            <a:schemeClr val="tx1"/>
          </a:solidFill>
          <a:latin typeface="Calibri" pitchFamily="34" charset="0"/>
        </a:defRPr>
      </a:lvl7pPr>
      <a:lvl8pPr marL="8560047" algn="ctr" defTabSz="2853348" rtl="0" fontAlgn="base">
        <a:spcBef>
          <a:spcPct val="0"/>
        </a:spcBef>
        <a:spcAft>
          <a:spcPct val="0"/>
        </a:spcAft>
        <a:defRPr sz="27460">
          <a:solidFill>
            <a:schemeClr val="tx1"/>
          </a:solidFill>
          <a:latin typeface="Calibri" pitchFamily="34" charset="0"/>
        </a:defRPr>
      </a:lvl8pPr>
      <a:lvl9pPr marL="11413395" algn="ctr" defTabSz="2853348" rtl="0" fontAlgn="base">
        <a:spcBef>
          <a:spcPct val="0"/>
        </a:spcBef>
        <a:spcAft>
          <a:spcPct val="0"/>
        </a:spcAft>
        <a:defRPr sz="27460">
          <a:solidFill>
            <a:schemeClr val="tx1"/>
          </a:solidFill>
          <a:latin typeface="Calibri" pitchFamily="34" charset="0"/>
        </a:defRPr>
      </a:lvl9pPr>
    </p:titleStyle>
    <p:bodyStyle>
      <a:lvl1pPr marL="2140011" indent="-2140011" algn="l" defTabSz="2853348" rtl="0" eaLnBrk="0" fontAlgn="base" hangingPunct="0">
        <a:spcBef>
          <a:spcPct val="20000"/>
        </a:spcBef>
        <a:spcAft>
          <a:spcPct val="0"/>
        </a:spcAft>
        <a:buFont typeface="Arial" panose="020B0604020202020204" pitchFamily="34" charset="0"/>
        <a:buChar char="•"/>
        <a:defRPr sz="19972" kern="1200">
          <a:solidFill>
            <a:schemeClr val="tx1"/>
          </a:solidFill>
          <a:latin typeface="Arial" panose="020B0604020202020204" pitchFamily="34" charset="0"/>
          <a:ea typeface="+mn-ea"/>
          <a:cs typeface="+mn-cs"/>
        </a:defRPr>
      </a:lvl1pPr>
      <a:lvl2pPr marL="4636691" indent="-1783343" algn="l" defTabSz="2853348" rtl="0" eaLnBrk="0" fontAlgn="base" hangingPunct="0">
        <a:spcBef>
          <a:spcPct val="20000"/>
        </a:spcBef>
        <a:spcAft>
          <a:spcPct val="0"/>
        </a:spcAft>
        <a:buFont typeface="Arial" panose="020B0604020202020204" pitchFamily="34" charset="0"/>
        <a:buChar char="–"/>
        <a:defRPr sz="17474" kern="1200">
          <a:solidFill>
            <a:schemeClr val="tx1"/>
          </a:solidFill>
          <a:latin typeface="Arial" panose="020B0604020202020204" pitchFamily="34" charset="0"/>
          <a:ea typeface="+mn-ea"/>
          <a:cs typeface="+mn-cs"/>
        </a:defRPr>
      </a:lvl2pPr>
      <a:lvl3pPr marL="7133373" indent="-1426675" algn="l" defTabSz="2853348" rtl="0" eaLnBrk="0" fontAlgn="base" hangingPunct="0">
        <a:spcBef>
          <a:spcPct val="20000"/>
        </a:spcBef>
        <a:spcAft>
          <a:spcPct val="0"/>
        </a:spcAft>
        <a:buFont typeface="Arial" panose="020B0604020202020204" pitchFamily="34" charset="0"/>
        <a:buChar char="•"/>
        <a:defRPr sz="14978" kern="1200">
          <a:solidFill>
            <a:schemeClr val="tx1"/>
          </a:solidFill>
          <a:latin typeface="Arial" panose="020B0604020202020204" pitchFamily="34" charset="0"/>
          <a:ea typeface="+mn-ea"/>
          <a:cs typeface="+mn-cs"/>
        </a:defRPr>
      </a:lvl3pPr>
      <a:lvl4pPr marL="9986722" indent="-1426675" algn="l" defTabSz="2853348" rtl="0" eaLnBrk="0" fontAlgn="base" hangingPunct="0">
        <a:spcBef>
          <a:spcPct val="20000"/>
        </a:spcBef>
        <a:spcAft>
          <a:spcPct val="0"/>
        </a:spcAft>
        <a:buFont typeface="Arial" panose="020B0604020202020204" pitchFamily="34" charset="0"/>
        <a:buChar char="–"/>
        <a:defRPr sz="12481" kern="1200">
          <a:solidFill>
            <a:schemeClr val="tx1"/>
          </a:solidFill>
          <a:latin typeface="Arial" panose="020B0604020202020204" pitchFamily="34" charset="0"/>
          <a:ea typeface="+mn-ea"/>
          <a:cs typeface="+mn-cs"/>
        </a:defRPr>
      </a:lvl4pPr>
      <a:lvl5pPr marL="12840071" indent="-1426675" algn="l" defTabSz="2853348" rtl="0" eaLnBrk="0" fontAlgn="base" hangingPunct="0">
        <a:spcBef>
          <a:spcPct val="20000"/>
        </a:spcBef>
        <a:spcAft>
          <a:spcPct val="0"/>
        </a:spcAft>
        <a:buFont typeface="Arial" panose="020B0604020202020204" pitchFamily="34" charset="0"/>
        <a:buChar char="»"/>
        <a:defRPr sz="12481" kern="1200">
          <a:solidFill>
            <a:schemeClr val="tx1"/>
          </a:solidFill>
          <a:latin typeface="Arial" panose="020B0604020202020204" pitchFamily="34" charset="0"/>
          <a:ea typeface="+mn-ea"/>
          <a:cs typeface="+mn-cs"/>
        </a:defRPr>
      </a:lvl5pPr>
      <a:lvl6pPr marL="15693419" indent="-1426675" algn="l" defTabSz="2853348" rtl="0" eaLnBrk="1" latinLnBrk="0" hangingPunct="1">
        <a:spcBef>
          <a:spcPct val="20000"/>
        </a:spcBef>
        <a:buFont typeface="Arial"/>
        <a:buChar char="•"/>
        <a:defRPr sz="12481" kern="1200">
          <a:solidFill>
            <a:schemeClr val="tx1"/>
          </a:solidFill>
          <a:latin typeface="+mn-lt"/>
          <a:ea typeface="+mn-ea"/>
          <a:cs typeface="+mn-cs"/>
        </a:defRPr>
      </a:lvl6pPr>
      <a:lvl7pPr marL="18546769" indent="-1426675" algn="l" defTabSz="2853348" rtl="0" eaLnBrk="1" latinLnBrk="0" hangingPunct="1">
        <a:spcBef>
          <a:spcPct val="20000"/>
        </a:spcBef>
        <a:buFont typeface="Arial"/>
        <a:buChar char="•"/>
        <a:defRPr sz="12481" kern="1200">
          <a:solidFill>
            <a:schemeClr val="tx1"/>
          </a:solidFill>
          <a:latin typeface="+mn-lt"/>
          <a:ea typeface="+mn-ea"/>
          <a:cs typeface="+mn-cs"/>
        </a:defRPr>
      </a:lvl7pPr>
      <a:lvl8pPr marL="21400117" indent="-1426675" algn="l" defTabSz="2853348" rtl="0" eaLnBrk="1" latinLnBrk="0" hangingPunct="1">
        <a:spcBef>
          <a:spcPct val="20000"/>
        </a:spcBef>
        <a:buFont typeface="Arial"/>
        <a:buChar char="•"/>
        <a:defRPr sz="12481" kern="1200">
          <a:solidFill>
            <a:schemeClr val="tx1"/>
          </a:solidFill>
          <a:latin typeface="+mn-lt"/>
          <a:ea typeface="+mn-ea"/>
          <a:cs typeface="+mn-cs"/>
        </a:defRPr>
      </a:lvl8pPr>
      <a:lvl9pPr marL="24253467" indent="-1426675" algn="l" defTabSz="2853348" rtl="0" eaLnBrk="1" latinLnBrk="0" hangingPunct="1">
        <a:spcBef>
          <a:spcPct val="20000"/>
        </a:spcBef>
        <a:buFont typeface="Arial"/>
        <a:buChar char="•"/>
        <a:defRPr sz="12481" kern="1200">
          <a:solidFill>
            <a:schemeClr val="tx1"/>
          </a:solidFill>
          <a:latin typeface="+mn-lt"/>
          <a:ea typeface="+mn-ea"/>
          <a:cs typeface="+mn-cs"/>
        </a:defRPr>
      </a:lvl9pPr>
    </p:bodyStyle>
    <p:otherStyle>
      <a:defPPr>
        <a:defRPr lang="de-DE"/>
      </a:defPPr>
      <a:lvl1pPr marL="0" algn="l" defTabSz="5706698" rtl="0" eaLnBrk="1" latinLnBrk="0" hangingPunct="1">
        <a:defRPr sz="11233" kern="1200">
          <a:solidFill>
            <a:schemeClr val="tx1"/>
          </a:solidFill>
          <a:latin typeface="+mn-lt"/>
          <a:ea typeface="+mn-ea"/>
          <a:cs typeface="+mn-cs"/>
        </a:defRPr>
      </a:lvl1pPr>
      <a:lvl2pPr marL="2853348" algn="l" defTabSz="5706698" rtl="0" eaLnBrk="1" latinLnBrk="0" hangingPunct="1">
        <a:defRPr sz="11233" kern="1200">
          <a:solidFill>
            <a:schemeClr val="tx1"/>
          </a:solidFill>
          <a:latin typeface="+mn-lt"/>
          <a:ea typeface="+mn-ea"/>
          <a:cs typeface="+mn-cs"/>
        </a:defRPr>
      </a:lvl2pPr>
      <a:lvl3pPr marL="5706698" algn="l" defTabSz="5706698" rtl="0" eaLnBrk="1" latinLnBrk="0" hangingPunct="1">
        <a:defRPr sz="11233" kern="1200">
          <a:solidFill>
            <a:schemeClr val="tx1"/>
          </a:solidFill>
          <a:latin typeface="+mn-lt"/>
          <a:ea typeface="+mn-ea"/>
          <a:cs typeface="+mn-cs"/>
        </a:defRPr>
      </a:lvl3pPr>
      <a:lvl4pPr marL="8560047" algn="l" defTabSz="5706698" rtl="0" eaLnBrk="1" latinLnBrk="0" hangingPunct="1">
        <a:defRPr sz="11233" kern="1200">
          <a:solidFill>
            <a:schemeClr val="tx1"/>
          </a:solidFill>
          <a:latin typeface="+mn-lt"/>
          <a:ea typeface="+mn-ea"/>
          <a:cs typeface="+mn-cs"/>
        </a:defRPr>
      </a:lvl4pPr>
      <a:lvl5pPr marL="11413395" algn="l" defTabSz="5706698" rtl="0" eaLnBrk="1" latinLnBrk="0" hangingPunct="1">
        <a:defRPr sz="11233" kern="1200">
          <a:solidFill>
            <a:schemeClr val="tx1"/>
          </a:solidFill>
          <a:latin typeface="+mn-lt"/>
          <a:ea typeface="+mn-ea"/>
          <a:cs typeface="+mn-cs"/>
        </a:defRPr>
      </a:lvl5pPr>
      <a:lvl6pPr marL="14266746" algn="l" defTabSz="5706698" rtl="0" eaLnBrk="1" latinLnBrk="0" hangingPunct="1">
        <a:defRPr sz="11233" kern="1200">
          <a:solidFill>
            <a:schemeClr val="tx1"/>
          </a:solidFill>
          <a:latin typeface="+mn-lt"/>
          <a:ea typeface="+mn-ea"/>
          <a:cs typeface="+mn-cs"/>
        </a:defRPr>
      </a:lvl6pPr>
      <a:lvl7pPr marL="17120094" algn="l" defTabSz="5706698" rtl="0" eaLnBrk="1" latinLnBrk="0" hangingPunct="1">
        <a:defRPr sz="11233" kern="1200">
          <a:solidFill>
            <a:schemeClr val="tx1"/>
          </a:solidFill>
          <a:latin typeface="+mn-lt"/>
          <a:ea typeface="+mn-ea"/>
          <a:cs typeface="+mn-cs"/>
        </a:defRPr>
      </a:lvl7pPr>
      <a:lvl8pPr marL="19973444" algn="l" defTabSz="5706698" rtl="0" eaLnBrk="1" latinLnBrk="0" hangingPunct="1">
        <a:defRPr sz="11233" kern="1200">
          <a:solidFill>
            <a:schemeClr val="tx1"/>
          </a:solidFill>
          <a:latin typeface="+mn-lt"/>
          <a:ea typeface="+mn-ea"/>
          <a:cs typeface="+mn-cs"/>
        </a:defRPr>
      </a:lvl8pPr>
      <a:lvl9pPr marL="22826792" algn="l" defTabSz="5706698" rtl="0" eaLnBrk="1" latinLnBrk="0" hangingPunct="1">
        <a:defRPr sz="112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p:cNvPicPr>
            <a:picLocks noChangeAspect="1"/>
          </p:cNvPicPr>
          <p:nvPr/>
        </p:nvPicPr>
        <p:blipFill rotWithShape="1">
          <a:blip r:embed="rId2">
            <a:extLst>
              <a:ext uri="{28A0092B-C50C-407E-A947-70E740481C1C}">
                <a14:useLocalDpi xmlns:a14="http://schemas.microsoft.com/office/drawing/2010/main" val="0"/>
              </a:ext>
            </a:extLst>
          </a:blip>
          <a:srcRect l="44579"/>
          <a:stretch/>
        </p:blipFill>
        <p:spPr>
          <a:xfrm>
            <a:off x="22410414" y="788917"/>
            <a:ext cx="6863393" cy="2250924"/>
          </a:xfrm>
          <a:prstGeom prst="rect">
            <a:avLst/>
          </a:prstGeom>
        </p:spPr>
      </p:pic>
      <p:sp>
        <p:nvSpPr>
          <p:cNvPr id="2" name="Rechteck 1"/>
          <p:cNvSpPr/>
          <p:nvPr/>
        </p:nvSpPr>
        <p:spPr>
          <a:xfrm>
            <a:off x="0" y="3687912"/>
            <a:ext cx="30275213" cy="4579135"/>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18"/>
          <p:cNvSpPr>
            <a:spLocks noChangeArrowheads="1"/>
          </p:cNvSpPr>
          <p:nvPr/>
        </p:nvSpPr>
        <p:spPr bwMode="auto">
          <a:xfrm flipH="1" flipV="1">
            <a:off x="2" y="3687913"/>
            <a:ext cx="23726096" cy="277431"/>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8" name="Rechteck 18"/>
          <p:cNvSpPr>
            <a:spLocks noChangeArrowheads="1"/>
          </p:cNvSpPr>
          <p:nvPr/>
        </p:nvSpPr>
        <p:spPr bwMode="auto">
          <a:xfrm flipH="1" flipV="1">
            <a:off x="23720842" y="3687916"/>
            <a:ext cx="6554372" cy="138716"/>
          </a:xfrm>
          <a:prstGeom prst="rect">
            <a:avLst/>
          </a:prstGeom>
          <a:solidFill>
            <a:schemeClr val="accent2"/>
          </a:solidFill>
          <a:ln>
            <a:noFill/>
          </a:ln>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de-DE" altLang="de-DE">
              <a:solidFill>
                <a:srgbClr val="FFFFFF"/>
              </a:solidFill>
              <a:latin typeface="Calibri" panose="020F0502020204030204" pitchFamily="34" charset="0"/>
            </a:endParaRPr>
          </a:p>
        </p:txBody>
      </p:sp>
      <p:sp>
        <p:nvSpPr>
          <p:cNvPr id="10" name="Textplatzhalter 26"/>
          <p:cNvSpPr txBox="1">
            <a:spLocks/>
          </p:cNvSpPr>
          <p:nvPr/>
        </p:nvSpPr>
        <p:spPr>
          <a:xfrm>
            <a:off x="1097047" y="4248576"/>
            <a:ext cx="26373682" cy="5523351"/>
          </a:xfrm>
          <a:prstGeom prst="rect">
            <a:avLst/>
          </a:prstGeom>
        </p:spPr>
        <p:txBody>
          <a:bodyPr vert="horz" lIns="91440" tIns="45720" rIns="91440" bIns="45720" anchor="t"/>
          <a:lstStyle>
            <a:lvl1pPr marL="0" indent="0" algn="l" defTabSz="2853550" rtl="0" eaLnBrk="0" fontAlgn="base" hangingPunct="0">
              <a:spcBef>
                <a:spcPct val="20000"/>
              </a:spcBef>
              <a:spcAft>
                <a:spcPct val="0"/>
              </a:spcAft>
              <a:buFont typeface="Lucida Grande"/>
              <a:buNone/>
              <a:defRPr sz="16228" kern="1200">
                <a:solidFill>
                  <a:schemeClr val="tx2"/>
                </a:solidFill>
                <a:latin typeface="Segoe UI" panose="020B0502040204020203" pitchFamily="34" charset="0"/>
                <a:ea typeface="+mn-ea"/>
                <a:cs typeface="Segoe UI" panose="020B0502040204020203" pitchFamily="34" charset="0"/>
              </a:defRPr>
            </a:lvl1pPr>
            <a:lvl2pPr marL="4637019" indent="-1783469"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2pPr>
            <a:lvl3pPr marL="7133876"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3pPr>
            <a:lvl4pPr marL="998742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4pPr>
            <a:lvl5pPr marL="1284097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5pPr>
            <a:lvl6pPr marL="15694527" indent="-1426776" algn="l" defTabSz="2853550" rtl="0" eaLnBrk="1" latinLnBrk="0" hangingPunct="1">
              <a:spcBef>
                <a:spcPct val="20000"/>
              </a:spcBef>
              <a:buFont typeface="Arial"/>
              <a:buChar char="•"/>
              <a:defRPr sz="12482" kern="1200">
                <a:solidFill>
                  <a:schemeClr val="tx1"/>
                </a:solidFill>
                <a:latin typeface="+mn-lt"/>
                <a:ea typeface="+mn-ea"/>
                <a:cs typeface="+mn-cs"/>
              </a:defRPr>
            </a:lvl6pPr>
            <a:lvl7pPr marL="18548078" indent="-1426776" algn="l" defTabSz="2853550" rtl="0" eaLnBrk="1" latinLnBrk="0" hangingPunct="1">
              <a:spcBef>
                <a:spcPct val="20000"/>
              </a:spcBef>
              <a:buFont typeface="Arial"/>
              <a:buChar char="•"/>
              <a:defRPr sz="12482" kern="1200">
                <a:solidFill>
                  <a:schemeClr val="tx1"/>
                </a:solidFill>
                <a:latin typeface="+mn-lt"/>
                <a:ea typeface="+mn-ea"/>
                <a:cs typeface="+mn-cs"/>
              </a:defRPr>
            </a:lvl7pPr>
            <a:lvl8pPr marL="21401628" indent="-1426776" algn="l" defTabSz="2853550" rtl="0" eaLnBrk="1" latinLnBrk="0" hangingPunct="1">
              <a:spcBef>
                <a:spcPct val="20000"/>
              </a:spcBef>
              <a:buFont typeface="Arial"/>
              <a:buChar char="•"/>
              <a:defRPr sz="12482" kern="1200">
                <a:solidFill>
                  <a:schemeClr val="tx1"/>
                </a:solidFill>
                <a:latin typeface="+mn-lt"/>
                <a:ea typeface="+mn-ea"/>
                <a:cs typeface="+mn-cs"/>
              </a:defRPr>
            </a:lvl8pPr>
            <a:lvl9pPr marL="24255180" indent="-1426776" algn="l" defTabSz="2853550" rtl="0" eaLnBrk="1" latinLnBrk="0" hangingPunct="1">
              <a:spcBef>
                <a:spcPct val="20000"/>
              </a:spcBef>
              <a:buFont typeface="Arial"/>
              <a:buChar char="•"/>
              <a:defRPr sz="12482" kern="1200">
                <a:solidFill>
                  <a:schemeClr val="tx1"/>
                </a:solidFill>
                <a:latin typeface="+mn-lt"/>
                <a:ea typeface="+mn-ea"/>
                <a:cs typeface="+mn-cs"/>
              </a:defRPr>
            </a:lvl9pPr>
          </a:lstStyle>
          <a:p>
            <a:r>
              <a:rPr lang="en-US" sz="9600" dirty="0" err="1">
                <a:solidFill>
                  <a:schemeClr val="bg1"/>
                </a:solidFill>
                <a:latin typeface="Segoe UI"/>
                <a:cs typeface="Segoe UI"/>
              </a:rPr>
              <a:t>Landespreis</a:t>
            </a:r>
            <a:r>
              <a:rPr lang="en-US" sz="9600" dirty="0">
                <a:solidFill>
                  <a:schemeClr val="bg1"/>
                </a:solidFill>
                <a:latin typeface="Segoe UI"/>
                <a:cs typeface="Segoe UI"/>
              </a:rPr>
              <a:t> für </a:t>
            </a:r>
            <a:r>
              <a:rPr lang="en-US" sz="9600" dirty="0" err="1">
                <a:solidFill>
                  <a:schemeClr val="bg1"/>
                </a:solidFill>
                <a:latin typeface="Segoe UI"/>
                <a:cs typeface="Segoe UI"/>
              </a:rPr>
              <a:t>Hochschullehre</a:t>
            </a:r>
            <a:r>
              <a:rPr lang="en-US" sz="9600" dirty="0">
                <a:solidFill>
                  <a:schemeClr val="bg1"/>
                </a:solidFill>
                <a:latin typeface="Segoe UI"/>
                <a:cs typeface="Segoe UI"/>
              </a:rPr>
              <a:t> und </a:t>
            </a:r>
            <a:r>
              <a:rPr lang="en-US" sz="9600" dirty="0" err="1">
                <a:solidFill>
                  <a:schemeClr val="bg1"/>
                </a:solidFill>
                <a:latin typeface="Segoe UI"/>
                <a:cs typeface="Segoe UI"/>
              </a:rPr>
              <a:t>Sonderpreis</a:t>
            </a:r>
            <a:r>
              <a:rPr lang="en-US" sz="9600" dirty="0">
                <a:solidFill>
                  <a:schemeClr val="bg1"/>
                </a:solidFill>
                <a:latin typeface="Segoe UI"/>
                <a:cs typeface="Segoe UI"/>
              </a:rPr>
              <a:t> für </a:t>
            </a:r>
            <a:r>
              <a:rPr lang="en-US" sz="9600" dirty="0" err="1">
                <a:solidFill>
                  <a:schemeClr val="bg1"/>
                </a:solidFill>
                <a:latin typeface="Segoe UI"/>
                <a:cs typeface="Segoe UI"/>
              </a:rPr>
              <a:t>herausragendes</a:t>
            </a:r>
            <a:r>
              <a:rPr lang="en-US" sz="9600" dirty="0">
                <a:solidFill>
                  <a:schemeClr val="bg1"/>
                </a:solidFill>
                <a:latin typeface="Segoe UI"/>
                <a:cs typeface="Segoe UI"/>
              </a:rPr>
              <a:t> </a:t>
            </a:r>
            <a:r>
              <a:rPr lang="en-US" sz="9600" dirty="0" err="1">
                <a:solidFill>
                  <a:schemeClr val="bg1"/>
                </a:solidFill>
                <a:latin typeface="Segoe UI"/>
                <a:cs typeface="Segoe UI"/>
              </a:rPr>
              <a:t>studentisches</a:t>
            </a:r>
            <a:r>
              <a:rPr lang="en-US" sz="9600" dirty="0">
                <a:solidFill>
                  <a:schemeClr val="bg1"/>
                </a:solidFill>
                <a:latin typeface="Segoe UI"/>
                <a:cs typeface="Segoe UI"/>
              </a:rPr>
              <a:t> Engagement</a:t>
            </a:r>
          </a:p>
        </p:txBody>
      </p:sp>
      <p:sp>
        <p:nvSpPr>
          <p:cNvPr id="12" name="Textfeld 11"/>
          <p:cNvSpPr txBox="1"/>
          <p:nvPr/>
        </p:nvSpPr>
        <p:spPr>
          <a:xfrm>
            <a:off x="1001406" y="466787"/>
            <a:ext cx="11377264" cy="2554545"/>
          </a:xfrm>
          <a:prstGeom prst="rect">
            <a:avLst/>
          </a:prstGeom>
          <a:noFill/>
        </p:spPr>
        <p:txBody>
          <a:bodyPr wrap="square" rtlCol="0">
            <a:spAutoFit/>
          </a:bodyPr>
          <a:lstStyle/>
          <a:p>
            <a:pPr marL="0" marR="0" lvl="0" indent="0" algn="l" defTabSz="2087941" rtl="0" eaLnBrk="0" fontAlgn="base" latinLnBrk="0" hangingPunct="0">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004877"/>
                </a:solidFill>
                <a:effectLst/>
                <a:uLnTx/>
                <a:uFillTx/>
                <a:latin typeface="Segoe "/>
                <a:ea typeface="+mn-ea"/>
                <a:cs typeface="Segoe UI" panose="020B0502040204020203" pitchFamily="34" charset="0"/>
              </a:rPr>
              <a:t>Lehr-Lern-Innovation</a:t>
            </a:r>
          </a:p>
          <a:p>
            <a:pPr marL="0" marR="0" lvl="0" indent="0" algn="l" defTabSz="2087941" rtl="0" eaLnBrk="0" fontAlgn="base" latinLnBrk="0" hangingPunct="0">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004877"/>
                </a:solidFill>
                <a:effectLst/>
                <a:uLnTx/>
                <a:uFillTx/>
                <a:latin typeface="Segoe "/>
                <a:ea typeface="+mn-ea"/>
                <a:cs typeface="Segoe UI" panose="020B0502040204020203" pitchFamily="34" charset="0"/>
              </a:rPr>
              <a:t>Dezernat Lehre und Studium</a:t>
            </a:r>
          </a:p>
          <a:p>
            <a:pPr marL="0" marR="0" lvl="0" indent="0" algn="l" defTabSz="2087941" rtl="0" eaLnBrk="0" fontAlgn="base" latinLnBrk="0" hangingPunct="0">
              <a:lnSpc>
                <a:spcPct val="100000"/>
              </a:lnSpc>
              <a:spcBef>
                <a:spcPct val="0"/>
              </a:spcBef>
              <a:spcAft>
                <a:spcPct val="0"/>
              </a:spcAft>
              <a:buClrTx/>
              <a:buSzTx/>
              <a:buFontTx/>
              <a:buNone/>
              <a:tabLst/>
              <a:defRPr/>
            </a:pPr>
            <a:r>
              <a:rPr lang="de-DE" sz="3200" dirty="0">
                <a:solidFill>
                  <a:schemeClr val="tx2"/>
                </a:solidFill>
                <a:latin typeface="Segoe "/>
                <a:cs typeface="Segoe UI" panose="020B0502040204020203" pitchFamily="34" charset="0"/>
              </a:rPr>
              <a:t>Bei Fragen wenden Sie sich an:</a:t>
            </a:r>
          </a:p>
          <a:p>
            <a:r>
              <a:rPr lang="de-DE" sz="3200" dirty="0">
                <a:solidFill>
                  <a:schemeClr val="tx2"/>
                </a:solidFill>
                <a:latin typeface="Segoe "/>
                <a:cs typeface="Segoe UI" panose="020B0502040204020203" pitchFamily="34" charset="0"/>
              </a:rPr>
              <a:t>Katharina Kessler</a:t>
            </a:r>
          </a:p>
          <a:p>
            <a:r>
              <a:rPr lang="de-DE" sz="3200" dirty="0">
                <a:solidFill>
                  <a:schemeClr val="tx2"/>
                </a:solidFill>
                <a:latin typeface="Segoe "/>
                <a:cs typeface="Segoe UI" panose="020B0502040204020203" pitchFamily="34" charset="0"/>
              </a:rPr>
              <a:t>katharina.kessler@uni-saarland.de</a:t>
            </a:r>
          </a:p>
        </p:txBody>
      </p:sp>
      <p:pic>
        <p:nvPicPr>
          <p:cNvPr id="19" name="Grafik 18"/>
          <p:cNvPicPr>
            <a:picLocks noChangeAspect="1"/>
          </p:cNvPicPr>
          <p:nvPr/>
        </p:nvPicPr>
        <p:blipFill>
          <a:blip r:embed="rId3"/>
          <a:srcRect l="2970" r="2970"/>
          <a:stretch/>
        </p:blipFill>
        <p:spPr>
          <a:xfrm>
            <a:off x="10652680" y="15094724"/>
            <a:ext cx="9096805" cy="7157344"/>
          </a:xfrm>
          <a:prstGeom prst="rect">
            <a:avLst/>
          </a:prstGeom>
        </p:spPr>
      </p:pic>
      <p:sp>
        <p:nvSpPr>
          <p:cNvPr id="22" name="Textplatzhalter 26"/>
          <p:cNvSpPr txBox="1">
            <a:spLocks/>
          </p:cNvSpPr>
          <p:nvPr/>
        </p:nvSpPr>
        <p:spPr>
          <a:xfrm>
            <a:off x="1025127" y="22270945"/>
            <a:ext cx="9096805" cy="1224136"/>
          </a:xfrm>
          <a:prstGeom prst="rect">
            <a:avLst/>
          </a:prstGeom>
        </p:spPr>
        <p:txBody>
          <a:bodyPr vert="horz"/>
          <a:lstStyle>
            <a:lvl1pPr marL="0" indent="0" algn="ctr" defTabSz="2853550" rtl="0" eaLnBrk="0" fontAlgn="base" hangingPunct="0">
              <a:spcBef>
                <a:spcPct val="20000"/>
              </a:spcBef>
              <a:spcAft>
                <a:spcPct val="0"/>
              </a:spcAft>
              <a:buFont typeface="Lucida Grande"/>
              <a:buNone/>
              <a:defRPr sz="16228" kern="1200">
                <a:solidFill>
                  <a:schemeClr val="accent3"/>
                </a:solidFill>
                <a:latin typeface="Segoe UI" panose="020B0502040204020203" pitchFamily="34" charset="0"/>
                <a:ea typeface="+mn-ea"/>
                <a:cs typeface="Segoe UI" panose="020B0502040204020203" pitchFamily="34" charset="0"/>
              </a:defRPr>
            </a:lvl1pPr>
            <a:lvl2pPr marL="4637019" indent="-1783469"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2pPr>
            <a:lvl3pPr marL="7133876"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3pPr>
            <a:lvl4pPr marL="998742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4pPr>
            <a:lvl5pPr marL="1284097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5pPr>
            <a:lvl6pPr marL="15694527" indent="-1426776" algn="l" defTabSz="2853550" rtl="0" eaLnBrk="1" latinLnBrk="0" hangingPunct="1">
              <a:spcBef>
                <a:spcPct val="20000"/>
              </a:spcBef>
              <a:buFont typeface="Arial"/>
              <a:buChar char="•"/>
              <a:defRPr sz="12482" kern="1200">
                <a:solidFill>
                  <a:schemeClr val="tx1"/>
                </a:solidFill>
                <a:latin typeface="+mn-lt"/>
                <a:ea typeface="+mn-ea"/>
                <a:cs typeface="+mn-cs"/>
              </a:defRPr>
            </a:lvl6pPr>
            <a:lvl7pPr marL="18548078" indent="-1426776" algn="l" defTabSz="2853550" rtl="0" eaLnBrk="1" latinLnBrk="0" hangingPunct="1">
              <a:spcBef>
                <a:spcPct val="20000"/>
              </a:spcBef>
              <a:buFont typeface="Arial"/>
              <a:buChar char="•"/>
              <a:defRPr sz="12482" kern="1200">
                <a:solidFill>
                  <a:schemeClr val="tx1"/>
                </a:solidFill>
                <a:latin typeface="+mn-lt"/>
                <a:ea typeface="+mn-ea"/>
                <a:cs typeface="+mn-cs"/>
              </a:defRPr>
            </a:lvl7pPr>
            <a:lvl8pPr marL="21401628" indent="-1426776" algn="l" defTabSz="2853550" rtl="0" eaLnBrk="1" latinLnBrk="0" hangingPunct="1">
              <a:spcBef>
                <a:spcPct val="20000"/>
              </a:spcBef>
              <a:buFont typeface="Arial"/>
              <a:buChar char="•"/>
              <a:defRPr sz="12482" kern="1200">
                <a:solidFill>
                  <a:schemeClr val="tx1"/>
                </a:solidFill>
                <a:latin typeface="+mn-lt"/>
                <a:ea typeface="+mn-ea"/>
                <a:cs typeface="+mn-cs"/>
              </a:defRPr>
            </a:lvl8pPr>
            <a:lvl9pPr marL="24255180" indent="-1426776" algn="l" defTabSz="2853550" rtl="0" eaLnBrk="1" latinLnBrk="0" hangingPunct="1">
              <a:spcBef>
                <a:spcPct val="20000"/>
              </a:spcBef>
              <a:buFont typeface="Arial"/>
              <a:buChar char="•"/>
              <a:defRPr sz="12482" kern="1200">
                <a:solidFill>
                  <a:schemeClr val="tx1"/>
                </a:solidFill>
                <a:latin typeface="+mn-lt"/>
                <a:ea typeface="+mn-ea"/>
                <a:cs typeface="+mn-cs"/>
              </a:defRPr>
            </a:lvl9pPr>
          </a:lstStyle>
          <a:p>
            <a:pPr algn="l">
              <a:lnSpc>
                <a:spcPct val="150000"/>
              </a:lnSpc>
            </a:pPr>
            <a:r>
              <a:rPr lang="de-DE" sz="3200" dirty="0"/>
              <a:t>© Sandra Rother</a:t>
            </a:r>
            <a:endParaRPr lang="en-US" sz="3200" dirty="0">
              <a:solidFill>
                <a:schemeClr val="tx1"/>
              </a:solidFill>
            </a:endParaRPr>
          </a:p>
        </p:txBody>
      </p:sp>
      <p:sp>
        <p:nvSpPr>
          <p:cNvPr id="29" name="Rechteck 28"/>
          <p:cNvSpPr/>
          <p:nvPr/>
        </p:nvSpPr>
        <p:spPr>
          <a:xfrm>
            <a:off x="2" y="42284201"/>
            <a:ext cx="30275213" cy="540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Textplatzhalter 26"/>
          <p:cNvSpPr txBox="1">
            <a:spLocks/>
          </p:cNvSpPr>
          <p:nvPr/>
        </p:nvSpPr>
        <p:spPr>
          <a:xfrm>
            <a:off x="1224000" y="23199755"/>
            <a:ext cx="9000000" cy="15916095"/>
          </a:xfrm>
          <a:prstGeom prst="rect">
            <a:avLst/>
          </a:prstGeom>
        </p:spPr>
        <p:txBody>
          <a:bodyPr vert="horz"/>
          <a:lstStyle>
            <a:lvl1pPr marL="0" indent="0" algn="ctr" defTabSz="2853550" rtl="0" eaLnBrk="0" fontAlgn="base" hangingPunct="0">
              <a:spcBef>
                <a:spcPct val="20000"/>
              </a:spcBef>
              <a:spcAft>
                <a:spcPct val="0"/>
              </a:spcAft>
              <a:buFont typeface="Lucida Grande"/>
              <a:buNone/>
              <a:defRPr sz="16228" kern="1200">
                <a:solidFill>
                  <a:schemeClr val="accent3"/>
                </a:solidFill>
                <a:latin typeface="Segoe UI" panose="020B0502040204020203" pitchFamily="34" charset="0"/>
                <a:ea typeface="+mn-ea"/>
                <a:cs typeface="Segoe UI" panose="020B0502040204020203" pitchFamily="34" charset="0"/>
              </a:defRPr>
            </a:lvl1pPr>
            <a:lvl2pPr marL="4637019" indent="-1783469"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2pPr>
            <a:lvl3pPr marL="7133876"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3pPr>
            <a:lvl4pPr marL="998742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4pPr>
            <a:lvl5pPr marL="1284097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5pPr>
            <a:lvl6pPr marL="15694527" indent="-1426776" algn="l" defTabSz="2853550" rtl="0" eaLnBrk="1" latinLnBrk="0" hangingPunct="1">
              <a:spcBef>
                <a:spcPct val="20000"/>
              </a:spcBef>
              <a:buFont typeface="Arial"/>
              <a:buChar char="•"/>
              <a:defRPr sz="12482" kern="1200">
                <a:solidFill>
                  <a:schemeClr val="tx1"/>
                </a:solidFill>
                <a:latin typeface="+mn-lt"/>
                <a:ea typeface="+mn-ea"/>
                <a:cs typeface="+mn-cs"/>
              </a:defRPr>
            </a:lvl6pPr>
            <a:lvl7pPr marL="18548078" indent="-1426776" algn="l" defTabSz="2853550" rtl="0" eaLnBrk="1" latinLnBrk="0" hangingPunct="1">
              <a:spcBef>
                <a:spcPct val="20000"/>
              </a:spcBef>
              <a:buFont typeface="Arial"/>
              <a:buChar char="•"/>
              <a:defRPr sz="12482" kern="1200">
                <a:solidFill>
                  <a:schemeClr val="tx1"/>
                </a:solidFill>
                <a:latin typeface="+mn-lt"/>
                <a:ea typeface="+mn-ea"/>
                <a:cs typeface="+mn-cs"/>
              </a:defRPr>
            </a:lvl7pPr>
            <a:lvl8pPr marL="21401628" indent="-1426776" algn="l" defTabSz="2853550" rtl="0" eaLnBrk="1" latinLnBrk="0" hangingPunct="1">
              <a:spcBef>
                <a:spcPct val="20000"/>
              </a:spcBef>
              <a:buFont typeface="Arial"/>
              <a:buChar char="•"/>
              <a:defRPr sz="12482" kern="1200">
                <a:solidFill>
                  <a:schemeClr val="tx1"/>
                </a:solidFill>
                <a:latin typeface="+mn-lt"/>
                <a:ea typeface="+mn-ea"/>
                <a:cs typeface="+mn-cs"/>
              </a:defRPr>
            </a:lvl8pPr>
            <a:lvl9pPr marL="24255180" indent="-1426776" algn="l" defTabSz="2853550" rtl="0" eaLnBrk="1" latinLnBrk="0" hangingPunct="1">
              <a:spcBef>
                <a:spcPct val="20000"/>
              </a:spcBef>
              <a:buFont typeface="Arial"/>
              <a:buChar char="•"/>
              <a:defRPr sz="12482" kern="1200">
                <a:solidFill>
                  <a:schemeClr val="tx1"/>
                </a:solidFill>
                <a:latin typeface="+mn-lt"/>
                <a:ea typeface="+mn-ea"/>
                <a:cs typeface="+mn-cs"/>
              </a:defRPr>
            </a:lvl9pPr>
          </a:lstStyle>
          <a:p>
            <a:pPr algn="l">
              <a:lnSpc>
                <a:spcPct val="150000"/>
              </a:lnSpc>
            </a:pPr>
            <a:r>
              <a:rPr lang="de-DE" sz="4800" b="1" dirty="0">
                <a:solidFill>
                  <a:srgbClr val="19406B"/>
                </a:solidFill>
              </a:rPr>
              <a:t>Nominierung und Prämierung</a:t>
            </a:r>
            <a:br>
              <a:rPr lang="de-DE" sz="7200" b="1" dirty="0">
                <a:solidFill>
                  <a:srgbClr val="19406B"/>
                </a:solidFill>
              </a:rPr>
            </a:br>
            <a:r>
              <a:rPr lang="de-DE" sz="3200" b="1" dirty="0">
                <a:solidFill>
                  <a:schemeClr val="tx1"/>
                </a:solidFill>
              </a:rPr>
              <a:t>Vorschlagsberechtigt</a:t>
            </a:r>
            <a:r>
              <a:rPr lang="de-DE" sz="3200" dirty="0">
                <a:solidFill>
                  <a:schemeClr val="tx1"/>
                </a:solidFill>
              </a:rPr>
              <a:t> für den Landespreis für Hochschullehre bzw. für den Sonderpreis für herausragendes studentisches Engagement sind das wissenschaftliche und künstlerische Personal der Hochschulen sowie Mitglieder der Studierendenvertretungen.</a:t>
            </a:r>
          </a:p>
          <a:p>
            <a:pPr algn="l">
              <a:lnSpc>
                <a:spcPct val="150000"/>
              </a:lnSpc>
            </a:pPr>
            <a:r>
              <a:rPr lang="de-DE" sz="3200" b="1" dirty="0">
                <a:solidFill>
                  <a:schemeClr val="tx1"/>
                </a:solidFill>
              </a:rPr>
              <a:t>Nominiert</a:t>
            </a:r>
            <a:r>
              <a:rPr lang="de-DE" sz="3200" dirty="0">
                <a:solidFill>
                  <a:schemeClr val="tx1"/>
                </a:solidFill>
              </a:rPr>
              <a:t> werden können Einzelpersonen oder Organisationseinheiten aus der Lehre für den Landespreis für Hochschullehre sowie einzelne Studierende oder Studierendengruppen von bis zu fünf Personen für den Sonderpreis für herausragendes studentisches Engagement.</a:t>
            </a:r>
          </a:p>
          <a:p>
            <a:pPr algn="l">
              <a:lnSpc>
                <a:spcPct val="150000"/>
              </a:lnSpc>
            </a:pPr>
            <a:r>
              <a:rPr lang="de-DE" sz="3200" dirty="0">
                <a:solidFill>
                  <a:schemeClr val="tx1"/>
                </a:solidFill>
              </a:rPr>
              <a:t>Eine durch das Ministerium der Finanzen und für Wissenschaft eingesetzte</a:t>
            </a:r>
            <a:r>
              <a:rPr lang="de-DE" sz="3200" b="1" dirty="0">
                <a:solidFill>
                  <a:schemeClr val="tx1"/>
                </a:solidFill>
              </a:rPr>
              <a:t> Auswahlkommission</a:t>
            </a:r>
            <a:r>
              <a:rPr lang="de-DE" sz="3200" dirty="0">
                <a:solidFill>
                  <a:schemeClr val="tx1"/>
                </a:solidFill>
              </a:rPr>
              <a:t> entscheidet über die Gewinnerprojekte.</a:t>
            </a:r>
            <a:endParaRPr lang="de-DE" sz="3200" b="1" dirty="0">
              <a:solidFill>
                <a:srgbClr val="19406B"/>
              </a:solidFill>
            </a:endParaRPr>
          </a:p>
          <a:p>
            <a:pPr algn="l">
              <a:lnSpc>
                <a:spcPct val="150000"/>
              </a:lnSpc>
            </a:pPr>
            <a:endParaRPr lang="de-DE" sz="3200" dirty="0">
              <a:solidFill>
                <a:schemeClr val="tx1"/>
              </a:solidFill>
            </a:endParaRPr>
          </a:p>
        </p:txBody>
      </p:sp>
      <p:sp>
        <p:nvSpPr>
          <p:cNvPr id="32" name="Textplatzhalter 26"/>
          <p:cNvSpPr txBox="1">
            <a:spLocks/>
          </p:cNvSpPr>
          <p:nvPr/>
        </p:nvSpPr>
        <p:spPr>
          <a:xfrm>
            <a:off x="20237807" y="23071974"/>
            <a:ext cx="9036000" cy="14294784"/>
          </a:xfrm>
          <a:prstGeom prst="rect">
            <a:avLst/>
          </a:prstGeom>
        </p:spPr>
        <p:txBody>
          <a:bodyPr vert="horz" lIns="91440" tIns="45720" rIns="91440" bIns="45720" anchor="t"/>
          <a:lstStyle>
            <a:lvl1pPr marL="0" indent="0" algn="ctr" defTabSz="2853550" rtl="0" eaLnBrk="0" fontAlgn="base" hangingPunct="0">
              <a:spcBef>
                <a:spcPct val="20000"/>
              </a:spcBef>
              <a:spcAft>
                <a:spcPct val="0"/>
              </a:spcAft>
              <a:buFont typeface="Lucida Grande"/>
              <a:buNone/>
              <a:defRPr sz="16228" kern="1200">
                <a:solidFill>
                  <a:schemeClr val="accent3"/>
                </a:solidFill>
                <a:latin typeface="Segoe UI" panose="020B0502040204020203" pitchFamily="34" charset="0"/>
                <a:ea typeface="+mn-ea"/>
                <a:cs typeface="Segoe UI" panose="020B0502040204020203" pitchFamily="34" charset="0"/>
              </a:defRPr>
            </a:lvl1pPr>
            <a:lvl2pPr marL="4637019" indent="-1783469"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2pPr>
            <a:lvl3pPr marL="7133876"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3pPr>
            <a:lvl4pPr marL="998742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4pPr>
            <a:lvl5pPr marL="1284097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5pPr>
            <a:lvl6pPr marL="15694527" indent="-1426776" algn="l" defTabSz="2853550" rtl="0" eaLnBrk="1" latinLnBrk="0" hangingPunct="1">
              <a:spcBef>
                <a:spcPct val="20000"/>
              </a:spcBef>
              <a:buFont typeface="Arial"/>
              <a:buChar char="•"/>
              <a:defRPr sz="12482" kern="1200">
                <a:solidFill>
                  <a:schemeClr val="tx1"/>
                </a:solidFill>
                <a:latin typeface="+mn-lt"/>
                <a:ea typeface="+mn-ea"/>
                <a:cs typeface="+mn-cs"/>
              </a:defRPr>
            </a:lvl6pPr>
            <a:lvl7pPr marL="18548078" indent="-1426776" algn="l" defTabSz="2853550" rtl="0" eaLnBrk="1" latinLnBrk="0" hangingPunct="1">
              <a:spcBef>
                <a:spcPct val="20000"/>
              </a:spcBef>
              <a:buFont typeface="Arial"/>
              <a:buChar char="•"/>
              <a:defRPr sz="12482" kern="1200">
                <a:solidFill>
                  <a:schemeClr val="tx1"/>
                </a:solidFill>
                <a:latin typeface="+mn-lt"/>
                <a:ea typeface="+mn-ea"/>
                <a:cs typeface="+mn-cs"/>
              </a:defRPr>
            </a:lvl7pPr>
            <a:lvl8pPr marL="21401628" indent="-1426776" algn="l" defTabSz="2853550" rtl="0" eaLnBrk="1" latinLnBrk="0" hangingPunct="1">
              <a:spcBef>
                <a:spcPct val="20000"/>
              </a:spcBef>
              <a:buFont typeface="Arial"/>
              <a:buChar char="•"/>
              <a:defRPr sz="12482" kern="1200">
                <a:solidFill>
                  <a:schemeClr val="tx1"/>
                </a:solidFill>
                <a:latin typeface="+mn-lt"/>
                <a:ea typeface="+mn-ea"/>
                <a:cs typeface="+mn-cs"/>
              </a:defRPr>
            </a:lvl8pPr>
            <a:lvl9pPr marL="24255180" indent="-1426776" algn="l" defTabSz="2853550" rtl="0" eaLnBrk="1" latinLnBrk="0" hangingPunct="1">
              <a:spcBef>
                <a:spcPct val="20000"/>
              </a:spcBef>
              <a:buFont typeface="Arial"/>
              <a:buChar char="•"/>
              <a:defRPr sz="12482" kern="1200">
                <a:solidFill>
                  <a:schemeClr val="tx1"/>
                </a:solidFill>
                <a:latin typeface="+mn-lt"/>
                <a:ea typeface="+mn-ea"/>
                <a:cs typeface="+mn-cs"/>
              </a:defRPr>
            </a:lvl9pPr>
          </a:lstStyle>
          <a:p>
            <a:pPr lvl="0" algn="l" defTabSz="2087941">
              <a:lnSpc>
                <a:spcPct val="150000"/>
              </a:lnSpc>
              <a:spcBef>
                <a:spcPct val="0"/>
              </a:spcBef>
              <a:defRPr/>
            </a:pPr>
            <a:r>
              <a:rPr lang="de-DE" sz="4800" b="1" dirty="0">
                <a:solidFill>
                  <a:schemeClr val="tx2"/>
                </a:solidFill>
              </a:rPr>
              <a:t>Zur Antragsstellung im Intranet der UdS:</a:t>
            </a:r>
            <a:r>
              <a:rPr kumimoji="0" lang="de-DE" sz="4800" b="1" i="0" u="none" strike="noStrike" kern="1200" cap="none" spc="0" normalizeH="0" baseline="0" noProof="0" dirty="0">
                <a:ln>
                  <a:noFill/>
                </a:ln>
                <a:solidFill>
                  <a:srgbClr val="19406B"/>
                </a:solidFill>
                <a:effectLst/>
                <a:uLnTx/>
                <a:uFillTx/>
                <a:latin typeface="Segoe UI"/>
                <a:ea typeface="+mn-ea"/>
                <a:cs typeface="Segoe UI"/>
              </a:rPr>
              <a:t>      </a:t>
            </a:r>
          </a:p>
          <a:p>
            <a:pPr lvl="0" algn="l" defTabSz="2087941">
              <a:lnSpc>
                <a:spcPct val="150000"/>
              </a:lnSpc>
              <a:spcBef>
                <a:spcPct val="0"/>
              </a:spcBef>
              <a:defRPr/>
            </a:pPr>
            <a:endParaRPr kumimoji="0" lang="de-DE" sz="4800" b="1" i="0" u="none" strike="noStrike" kern="1200" cap="none" spc="0" normalizeH="0" baseline="0" noProof="0" dirty="0">
              <a:ln>
                <a:noFill/>
              </a:ln>
              <a:solidFill>
                <a:srgbClr val="19406B"/>
              </a:solidFill>
              <a:effectLst/>
              <a:uLnTx/>
              <a:uFillTx/>
              <a:latin typeface="Arial" panose="020B0604020202020204" pitchFamily="34" charset="0"/>
              <a:ea typeface="+mn-ea"/>
              <a:cs typeface="+mn-cs"/>
            </a:endParaRPr>
          </a:p>
        </p:txBody>
      </p:sp>
      <p:sp>
        <p:nvSpPr>
          <p:cNvPr id="34" name="Textplatzhalter 26"/>
          <p:cNvSpPr txBox="1">
            <a:spLocks/>
          </p:cNvSpPr>
          <p:nvPr/>
        </p:nvSpPr>
        <p:spPr>
          <a:xfrm>
            <a:off x="10581197" y="23199755"/>
            <a:ext cx="9000000" cy="14271451"/>
          </a:xfrm>
          <a:prstGeom prst="rect">
            <a:avLst/>
          </a:prstGeom>
        </p:spPr>
        <p:txBody>
          <a:bodyPr vert="horz" lIns="91440" tIns="45720" rIns="91440" bIns="45720" anchor="t"/>
          <a:lstStyle>
            <a:lvl1pPr marL="0" indent="0" algn="ctr" defTabSz="2853550" rtl="0" eaLnBrk="0" fontAlgn="base" hangingPunct="0">
              <a:spcBef>
                <a:spcPct val="20000"/>
              </a:spcBef>
              <a:spcAft>
                <a:spcPct val="0"/>
              </a:spcAft>
              <a:buFont typeface="Lucida Grande"/>
              <a:buNone/>
              <a:defRPr sz="16228" kern="1200">
                <a:solidFill>
                  <a:schemeClr val="accent3"/>
                </a:solidFill>
                <a:latin typeface="Segoe UI" panose="020B0502040204020203" pitchFamily="34" charset="0"/>
                <a:ea typeface="+mn-ea"/>
                <a:cs typeface="Segoe UI" panose="020B0502040204020203" pitchFamily="34" charset="0"/>
              </a:defRPr>
            </a:lvl1pPr>
            <a:lvl2pPr marL="4637019" indent="-1783469"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2pPr>
            <a:lvl3pPr marL="7133876"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3pPr>
            <a:lvl4pPr marL="998742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4pPr>
            <a:lvl5pPr marL="1284097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5pPr>
            <a:lvl6pPr marL="15694527" indent="-1426776" algn="l" defTabSz="2853550" rtl="0" eaLnBrk="1" latinLnBrk="0" hangingPunct="1">
              <a:spcBef>
                <a:spcPct val="20000"/>
              </a:spcBef>
              <a:buFont typeface="Arial"/>
              <a:buChar char="•"/>
              <a:defRPr sz="12482" kern="1200">
                <a:solidFill>
                  <a:schemeClr val="tx1"/>
                </a:solidFill>
                <a:latin typeface="+mn-lt"/>
                <a:ea typeface="+mn-ea"/>
                <a:cs typeface="+mn-cs"/>
              </a:defRPr>
            </a:lvl6pPr>
            <a:lvl7pPr marL="18548078" indent="-1426776" algn="l" defTabSz="2853550" rtl="0" eaLnBrk="1" latinLnBrk="0" hangingPunct="1">
              <a:spcBef>
                <a:spcPct val="20000"/>
              </a:spcBef>
              <a:buFont typeface="Arial"/>
              <a:buChar char="•"/>
              <a:defRPr sz="12482" kern="1200">
                <a:solidFill>
                  <a:schemeClr val="tx1"/>
                </a:solidFill>
                <a:latin typeface="+mn-lt"/>
                <a:ea typeface="+mn-ea"/>
                <a:cs typeface="+mn-cs"/>
              </a:defRPr>
            </a:lvl7pPr>
            <a:lvl8pPr marL="21401628" indent="-1426776" algn="l" defTabSz="2853550" rtl="0" eaLnBrk="1" latinLnBrk="0" hangingPunct="1">
              <a:spcBef>
                <a:spcPct val="20000"/>
              </a:spcBef>
              <a:buFont typeface="Arial"/>
              <a:buChar char="•"/>
              <a:defRPr sz="12482" kern="1200">
                <a:solidFill>
                  <a:schemeClr val="tx1"/>
                </a:solidFill>
                <a:latin typeface="+mn-lt"/>
                <a:ea typeface="+mn-ea"/>
                <a:cs typeface="+mn-cs"/>
              </a:defRPr>
            </a:lvl8pPr>
            <a:lvl9pPr marL="24255180" indent="-1426776" algn="l" defTabSz="2853550" rtl="0" eaLnBrk="1" latinLnBrk="0" hangingPunct="1">
              <a:spcBef>
                <a:spcPct val="20000"/>
              </a:spcBef>
              <a:buFont typeface="Arial"/>
              <a:buChar char="•"/>
              <a:defRPr sz="12482" kern="1200">
                <a:solidFill>
                  <a:schemeClr val="tx1"/>
                </a:solidFill>
                <a:latin typeface="+mn-lt"/>
                <a:ea typeface="+mn-ea"/>
                <a:cs typeface="+mn-cs"/>
              </a:defRPr>
            </a:lvl9pPr>
          </a:lstStyle>
          <a:p>
            <a:pPr algn="l">
              <a:lnSpc>
                <a:spcPct val="150000"/>
              </a:lnSpc>
            </a:pPr>
            <a:r>
              <a:rPr lang="de-DE" sz="4800" b="1" dirty="0">
                <a:solidFill>
                  <a:srgbClr val="19406B"/>
                </a:solidFill>
              </a:rPr>
              <a:t>Antragsstellung</a:t>
            </a:r>
          </a:p>
          <a:p>
            <a:pPr algn="l">
              <a:lnSpc>
                <a:spcPct val="150000"/>
              </a:lnSpc>
            </a:pPr>
            <a:r>
              <a:rPr lang="de-DE" sz="3200" dirty="0">
                <a:solidFill>
                  <a:schemeClr val="tx1"/>
                </a:solidFill>
              </a:rPr>
              <a:t>Die </a:t>
            </a:r>
            <a:r>
              <a:rPr lang="de-DE" sz="3200" b="1" dirty="0">
                <a:solidFill>
                  <a:schemeClr val="tx1"/>
                </a:solidFill>
              </a:rPr>
              <a:t>Antragsstellung</a:t>
            </a:r>
            <a:r>
              <a:rPr lang="de-DE" sz="3200" dirty="0">
                <a:solidFill>
                  <a:schemeClr val="tx1"/>
                </a:solidFill>
              </a:rPr>
              <a:t> umfasst das Einreichen eines Antragsformulars online sowie des Vorschlags in Schriftform. Der Vorschlag selbst muss auf maximal zehn Seiten begründet werden. Die Frist für die Antragsstellung liegt Mitte September. </a:t>
            </a:r>
          </a:p>
          <a:p>
            <a:pPr algn="l">
              <a:lnSpc>
                <a:spcPct val="150000"/>
              </a:lnSpc>
            </a:pPr>
            <a:r>
              <a:rPr lang="de-DE" sz="4800" b="1" dirty="0">
                <a:solidFill>
                  <a:srgbClr val="19406B"/>
                </a:solidFill>
              </a:rPr>
              <a:t>Preisträger*innen und Preisgeld</a:t>
            </a:r>
          </a:p>
          <a:p>
            <a:pPr algn="l">
              <a:lnSpc>
                <a:spcPct val="150000"/>
              </a:lnSpc>
            </a:pPr>
            <a:r>
              <a:rPr lang="de-DE" sz="3200" dirty="0">
                <a:solidFill>
                  <a:schemeClr val="tx1"/>
                </a:solidFill>
              </a:rPr>
              <a:t>Die Vergabe des Preises erfolgt im März.</a:t>
            </a:r>
            <a:endParaRPr lang="de-DE" sz="3200" b="1" dirty="0">
              <a:solidFill>
                <a:schemeClr val="tx1"/>
              </a:solidFill>
            </a:endParaRPr>
          </a:p>
          <a:p>
            <a:pPr algn="l">
              <a:lnSpc>
                <a:spcPct val="150000"/>
              </a:lnSpc>
            </a:pPr>
            <a:r>
              <a:rPr lang="de-DE" sz="3200" dirty="0">
                <a:solidFill>
                  <a:schemeClr val="tx1"/>
                </a:solidFill>
              </a:rPr>
              <a:t>Das Preisgeld beträgt insgesamt </a:t>
            </a:r>
            <a:r>
              <a:rPr lang="de-DE" sz="3200" b="1" dirty="0">
                <a:solidFill>
                  <a:schemeClr val="tx1"/>
                </a:solidFill>
              </a:rPr>
              <a:t>50.000 Euro</a:t>
            </a:r>
            <a:r>
              <a:rPr lang="de-DE" sz="3200" dirty="0">
                <a:solidFill>
                  <a:schemeClr val="tx1"/>
                </a:solidFill>
              </a:rPr>
              <a:t>, verteilt auf bis zu drei Preisträger*innen:</a:t>
            </a:r>
          </a:p>
          <a:p>
            <a:pPr marL="457200" indent="-457200" algn="l">
              <a:lnSpc>
                <a:spcPct val="150000"/>
              </a:lnSpc>
              <a:buFont typeface="Arial" panose="020B0604020202020204" pitchFamily="34" charset="0"/>
              <a:buChar char="•"/>
            </a:pPr>
            <a:r>
              <a:rPr lang="de-DE" sz="3200" dirty="0">
                <a:solidFill>
                  <a:schemeClr val="tx1"/>
                </a:solidFill>
              </a:rPr>
              <a:t>Landespreis für Hochschullehre: 48.000 Euro</a:t>
            </a:r>
          </a:p>
          <a:p>
            <a:pPr marL="457200" indent="-457200" algn="l">
              <a:lnSpc>
                <a:spcPct val="150000"/>
              </a:lnSpc>
              <a:buFont typeface="Arial" panose="020B0604020202020204" pitchFamily="34" charset="0"/>
              <a:buChar char="•"/>
            </a:pPr>
            <a:r>
              <a:rPr lang="de-DE" sz="3200" dirty="0">
                <a:solidFill>
                  <a:schemeClr val="tx1"/>
                </a:solidFill>
              </a:rPr>
              <a:t>Sonderpreis für herausragendes studentisches Engagement: 2.000 Euro</a:t>
            </a:r>
          </a:p>
        </p:txBody>
      </p:sp>
      <p:pic>
        <p:nvPicPr>
          <p:cNvPr id="31" name="Grafik 30"/>
          <p:cNvPicPr>
            <a:picLocks noChangeAspect="1"/>
          </p:cNvPicPr>
          <p:nvPr/>
        </p:nvPicPr>
        <p:blipFill>
          <a:blip r:embed="rId4"/>
          <a:srcRect t="849" b="849"/>
          <a:stretch/>
        </p:blipFill>
        <p:spPr>
          <a:xfrm>
            <a:off x="1054430" y="15094723"/>
            <a:ext cx="9000000" cy="7157345"/>
          </a:xfrm>
          <a:prstGeom prst="rect">
            <a:avLst/>
          </a:prstGeom>
        </p:spPr>
      </p:pic>
      <p:pic>
        <p:nvPicPr>
          <p:cNvPr id="38" name="Grafik 37"/>
          <p:cNvPicPr>
            <a:picLocks noChangeAspect="1"/>
          </p:cNvPicPr>
          <p:nvPr/>
        </p:nvPicPr>
        <p:blipFill>
          <a:blip r:embed="rId5"/>
          <a:srcRect t="3329" b="3329"/>
          <a:stretch/>
        </p:blipFill>
        <p:spPr>
          <a:xfrm>
            <a:off x="20220783" y="15075651"/>
            <a:ext cx="9000000" cy="7157344"/>
          </a:xfrm>
          <a:prstGeom prst="rect">
            <a:avLst/>
          </a:prstGeom>
        </p:spPr>
      </p:pic>
      <p:sp>
        <p:nvSpPr>
          <p:cNvPr id="40" name="Textplatzhalter 26"/>
          <p:cNvSpPr txBox="1">
            <a:spLocks/>
          </p:cNvSpPr>
          <p:nvPr/>
        </p:nvSpPr>
        <p:spPr>
          <a:xfrm>
            <a:off x="10422873" y="22314225"/>
            <a:ext cx="9096805" cy="1224136"/>
          </a:xfrm>
          <a:prstGeom prst="rect">
            <a:avLst/>
          </a:prstGeom>
        </p:spPr>
        <p:txBody>
          <a:bodyPr vert="horz"/>
          <a:lstStyle>
            <a:lvl1pPr marL="0" indent="0" algn="ctr" defTabSz="2853550" rtl="0" eaLnBrk="0" fontAlgn="base" hangingPunct="0">
              <a:spcBef>
                <a:spcPct val="20000"/>
              </a:spcBef>
              <a:spcAft>
                <a:spcPct val="0"/>
              </a:spcAft>
              <a:buFont typeface="Lucida Grande"/>
              <a:buNone/>
              <a:defRPr sz="16228" kern="1200">
                <a:solidFill>
                  <a:schemeClr val="accent3"/>
                </a:solidFill>
                <a:latin typeface="Segoe UI" panose="020B0502040204020203" pitchFamily="34" charset="0"/>
                <a:ea typeface="+mn-ea"/>
                <a:cs typeface="Segoe UI" panose="020B0502040204020203" pitchFamily="34" charset="0"/>
              </a:defRPr>
            </a:lvl1pPr>
            <a:lvl2pPr marL="4637019" indent="-1783469"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2pPr>
            <a:lvl3pPr marL="7133876"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3pPr>
            <a:lvl4pPr marL="998742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4pPr>
            <a:lvl5pPr marL="1284097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5pPr>
            <a:lvl6pPr marL="15694527" indent="-1426776" algn="l" defTabSz="2853550" rtl="0" eaLnBrk="1" latinLnBrk="0" hangingPunct="1">
              <a:spcBef>
                <a:spcPct val="20000"/>
              </a:spcBef>
              <a:buFont typeface="Arial"/>
              <a:buChar char="•"/>
              <a:defRPr sz="12482" kern="1200">
                <a:solidFill>
                  <a:schemeClr val="tx1"/>
                </a:solidFill>
                <a:latin typeface="+mn-lt"/>
                <a:ea typeface="+mn-ea"/>
                <a:cs typeface="+mn-cs"/>
              </a:defRPr>
            </a:lvl6pPr>
            <a:lvl7pPr marL="18548078" indent="-1426776" algn="l" defTabSz="2853550" rtl="0" eaLnBrk="1" latinLnBrk="0" hangingPunct="1">
              <a:spcBef>
                <a:spcPct val="20000"/>
              </a:spcBef>
              <a:buFont typeface="Arial"/>
              <a:buChar char="•"/>
              <a:defRPr sz="12482" kern="1200">
                <a:solidFill>
                  <a:schemeClr val="tx1"/>
                </a:solidFill>
                <a:latin typeface="+mn-lt"/>
                <a:ea typeface="+mn-ea"/>
                <a:cs typeface="+mn-cs"/>
              </a:defRPr>
            </a:lvl7pPr>
            <a:lvl8pPr marL="21401628" indent="-1426776" algn="l" defTabSz="2853550" rtl="0" eaLnBrk="1" latinLnBrk="0" hangingPunct="1">
              <a:spcBef>
                <a:spcPct val="20000"/>
              </a:spcBef>
              <a:buFont typeface="Arial"/>
              <a:buChar char="•"/>
              <a:defRPr sz="12482" kern="1200">
                <a:solidFill>
                  <a:schemeClr val="tx1"/>
                </a:solidFill>
                <a:latin typeface="+mn-lt"/>
                <a:ea typeface="+mn-ea"/>
                <a:cs typeface="+mn-cs"/>
              </a:defRPr>
            </a:lvl8pPr>
            <a:lvl9pPr marL="24255180" indent="-1426776" algn="l" defTabSz="2853550" rtl="0" eaLnBrk="1" latinLnBrk="0" hangingPunct="1">
              <a:spcBef>
                <a:spcPct val="20000"/>
              </a:spcBef>
              <a:buFont typeface="Arial"/>
              <a:buChar char="•"/>
              <a:defRPr sz="12482" kern="1200">
                <a:solidFill>
                  <a:schemeClr val="tx1"/>
                </a:solidFill>
                <a:latin typeface="+mn-lt"/>
                <a:ea typeface="+mn-ea"/>
                <a:cs typeface="+mn-cs"/>
              </a:defRPr>
            </a:lvl9pPr>
          </a:lstStyle>
          <a:p>
            <a:pPr algn="l">
              <a:lnSpc>
                <a:spcPct val="150000"/>
              </a:lnSpc>
            </a:pPr>
            <a:r>
              <a:rPr lang="de-DE" sz="3200" dirty="0"/>
              <a:t>© AStA</a:t>
            </a:r>
            <a:endParaRPr lang="en-US" sz="3200" dirty="0">
              <a:solidFill>
                <a:schemeClr val="tx1"/>
              </a:solidFill>
            </a:endParaRPr>
          </a:p>
        </p:txBody>
      </p:sp>
      <p:sp>
        <p:nvSpPr>
          <p:cNvPr id="11" name="Textplatzhalter 26">
            <a:extLst>
              <a:ext uri="{FF2B5EF4-FFF2-40B4-BE49-F238E27FC236}">
                <a16:creationId xmlns:a16="http://schemas.microsoft.com/office/drawing/2014/main" id="{529D0028-0B2A-2C1E-9AD3-64C40451676C}"/>
              </a:ext>
            </a:extLst>
          </p:cNvPr>
          <p:cNvSpPr txBox="1">
            <a:spLocks/>
          </p:cNvSpPr>
          <p:nvPr/>
        </p:nvSpPr>
        <p:spPr>
          <a:xfrm>
            <a:off x="1224000" y="8532000"/>
            <a:ext cx="27954166" cy="6259423"/>
          </a:xfrm>
          <a:prstGeom prst="rect">
            <a:avLst/>
          </a:prstGeom>
        </p:spPr>
        <p:txBody>
          <a:bodyPr vert="horz" lIns="91440" tIns="45720" rIns="91440" bIns="45720" anchor="t"/>
          <a:lstStyle>
            <a:lvl1pPr marL="0" indent="0" algn="ctr" defTabSz="2853550" rtl="0" eaLnBrk="0" fontAlgn="base" hangingPunct="0">
              <a:spcBef>
                <a:spcPct val="20000"/>
              </a:spcBef>
              <a:spcAft>
                <a:spcPct val="0"/>
              </a:spcAft>
              <a:buFont typeface="Lucida Grande"/>
              <a:buNone/>
              <a:defRPr sz="16228" kern="1200">
                <a:solidFill>
                  <a:schemeClr val="accent3"/>
                </a:solidFill>
                <a:latin typeface="Segoe UI" panose="020B0502040204020203" pitchFamily="34" charset="0"/>
                <a:ea typeface="+mn-ea"/>
                <a:cs typeface="Segoe UI" panose="020B0502040204020203" pitchFamily="34" charset="0"/>
              </a:defRPr>
            </a:lvl1pPr>
            <a:lvl2pPr marL="4637019" indent="-1783469"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2pPr>
            <a:lvl3pPr marL="7133876"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3pPr>
            <a:lvl4pPr marL="998742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4pPr>
            <a:lvl5pPr marL="12840977" indent="-1426776" algn="l" defTabSz="2853550" rtl="0" eaLnBrk="0" fontAlgn="base" hangingPunct="0">
              <a:spcBef>
                <a:spcPct val="20000"/>
              </a:spcBef>
              <a:spcAft>
                <a:spcPct val="0"/>
              </a:spcAft>
              <a:buFont typeface="Arial" panose="020B0604020202020204" pitchFamily="34" charset="0"/>
              <a:buChar char="»"/>
              <a:defRPr sz="5617" kern="1200">
                <a:solidFill>
                  <a:schemeClr val="tx1"/>
                </a:solidFill>
                <a:latin typeface="Verdana"/>
                <a:ea typeface="+mn-ea"/>
                <a:cs typeface="Verdana"/>
              </a:defRPr>
            </a:lvl5pPr>
            <a:lvl6pPr marL="15694527" indent="-1426776" algn="l" defTabSz="2853550" rtl="0" eaLnBrk="1" latinLnBrk="0" hangingPunct="1">
              <a:spcBef>
                <a:spcPct val="20000"/>
              </a:spcBef>
              <a:buFont typeface="Arial"/>
              <a:buChar char="•"/>
              <a:defRPr sz="12482" kern="1200">
                <a:solidFill>
                  <a:schemeClr val="tx1"/>
                </a:solidFill>
                <a:latin typeface="+mn-lt"/>
                <a:ea typeface="+mn-ea"/>
                <a:cs typeface="+mn-cs"/>
              </a:defRPr>
            </a:lvl6pPr>
            <a:lvl7pPr marL="18548078" indent="-1426776" algn="l" defTabSz="2853550" rtl="0" eaLnBrk="1" latinLnBrk="0" hangingPunct="1">
              <a:spcBef>
                <a:spcPct val="20000"/>
              </a:spcBef>
              <a:buFont typeface="Arial"/>
              <a:buChar char="•"/>
              <a:defRPr sz="12482" kern="1200">
                <a:solidFill>
                  <a:schemeClr val="tx1"/>
                </a:solidFill>
                <a:latin typeface="+mn-lt"/>
                <a:ea typeface="+mn-ea"/>
                <a:cs typeface="+mn-cs"/>
              </a:defRPr>
            </a:lvl7pPr>
            <a:lvl8pPr marL="21401628" indent="-1426776" algn="l" defTabSz="2853550" rtl="0" eaLnBrk="1" latinLnBrk="0" hangingPunct="1">
              <a:spcBef>
                <a:spcPct val="20000"/>
              </a:spcBef>
              <a:buFont typeface="Arial"/>
              <a:buChar char="•"/>
              <a:defRPr sz="12482" kern="1200">
                <a:solidFill>
                  <a:schemeClr val="tx1"/>
                </a:solidFill>
                <a:latin typeface="+mn-lt"/>
                <a:ea typeface="+mn-ea"/>
                <a:cs typeface="+mn-cs"/>
              </a:defRPr>
            </a:lvl8pPr>
            <a:lvl9pPr marL="24255180" indent="-1426776" algn="l" defTabSz="2853550" rtl="0" eaLnBrk="1" latinLnBrk="0" hangingPunct="1">
              <a:spcBef>
                <a:spcPct val="20000"/>
              </a:spcBef>
              <a:buFont typeface="Arial"/>
              <a:buChar char="•"/>
              <a:defRPr sz="12482" kern="1200">
                <a:solidFill>
                  <a:schemeClr val="tx1"/>
                </a:solidFill>
                <a:latin typeface="+mn-lt"/>
                <a:ea typeface="+mn-ea"/>
                <a:cs typeface="+mn-cs"/>
              </a:defRPr>
            </a:lvl9pPr>
          </a:lstStyle>
          <a:p>
            <a:pPr algn="l">
              <a:lnSpc>
                <a:spcPct val="150000"/>
              </a:lnSpc>
            </a:pPr>
            <a:r>
              <a:rPr lang="de-DE" sz="4800" b="1" dirty="0">
                <a:solidFill>
                  <a:srgbClr val="19406B"/>
                </a:solidFill>
              </a:rPr>
              <a:t>Die Preise</a:t>
            </a:r>
            <a:endParaRPr lang="de-DE" sz="4800" b="1" dirty="0">
              <a:solidFill>
                <a:schemeClr val="tx1"/>
              </a:solidFill>
            </a:endParaRPr>
          </a:p>
          <a:p>
            <a:pPr algn="l">
              <a:lnSpc>
                <a:spcPct val="150000"/>
              </a:lnSpc>
            </a:pPr>
            <a:r>
              <a:rPr lang="de-DE" sz="3200" dirty="0">
                <a:solidFill>
                  <a:schemeClr val="tx1"/>
                </a:solidFill>
              </a:rPr>
              <a:t>Das Saarland vergibt jährlich den </a:t>
            </a:r>
            <a:r>
              <a:rPr lang="de-DE" sz="3200" b="1" dirty="0">
                <a:solidFill>
                  <a:schemeClr val="tx1"/>
                </a:solidFill>
              </a:rPr>
              <a:t>Landespreis für Hochschullehre </a:t>
            </a:r>
            <a:r>
              <a:rPr lang="de-DE" sz="3200" dirty="0">
                <a:solidFill>
                  <a:schemeClr val="tx1"/>
                </a:solidFill>
              </a:rPr>
              <a:t>für herausragende Leistungen in der Lehre.: „Beispielgebende Lehrleistungen“, „neue Lehrkonzepte“ und „projektorientierte Lehrveranstaltungen“, die Lehre, Studium und Prüfung auf innovative Weise verbessern, sind hier angesprochen ebenso wie „herausragendes und beispielgebendes Engagement für Lehre“. Es soll ein Anreiz geschaffen werden, in der Lehre neue Wege zu gehen.</a:t>
            </a:r>
          </a:p>
          <a:p>
            <a:pPr algn="l">
              <a:lnSpc>
                <a:spcPct val="150000"/>
              </a:lnSpc>
            </a:pPr>
            <a:r>
              <a:rPr lang="de-DE" sz="3200" dirty="0">
                <a:solidFill>
                  <a:schemeClr val="tx1"/>
                </a:solidFill>
              </a:rPr>
              <a:t>Der </a:t>
            </a:r>
            <a:r>
              <a:rPr lang="de-DE" sz="3200" b="1" dirty="0">
                <a:solidFill>
                  <a:schemeClr val="tx1"/>
                </a:solidFill>
              </a:rPr>
              <a:t>Sonderpreis für herausragendes studentisches Engagement </a:t>
            </a:r>
            <a:r>
              <a:rPr lang="de-DE" sz="3200" dirty="0">
                <a:solidFill>
                  <a:schemeClr val="tx1"/>
                </a:solidFill>
              </a:rPr>
              <a:t>würdigt vorbildlichen Einsatz von Studierenden, „das anderen studierenden unmittelbar zugutekommt“.</a:t>
            </a:r>
            <a:endParaRPr lang="en-US" sz="3200" dirty="0">
              <a:solidFill>
                <a:schemeClr val="tx1"/>
              </a:solidFill>
            </a:endParaRPr>
          </a:p>
          <a:p>
            <a:pPr algn="l">
              <a:lnSpc>
                <a:spcPct val="150000"/>
              </a:lnSpc>
            </a:pPr>
            <a:endParaRPr lang="de-DE" sz="3200" dirty="0">
              <a:solidFill>
                <a:schemeClr val="tx1"/>
              </a:solidFill>
            </a:endParaRPr>
          </a:p>
        </p:txBody>
      </p:sp>
      <p:sp>
        <p:nvSpPr>
          <p:cNvPr id="18" name="Textfeld 17">
            <a:extLst>
              <a:ext uri="{FF2B5EF4-FFF2-40B4-BE49-F238E27FC236}">
                <a16:creationId xmlns:a16="http://schemas.microsoft.com/office/drawing/2014/main" id="{F634BFCF-74DA-A9E2-8443-F053460060E8}"/>
              </a:ext>
            </a:extLst>
          </p:cNvPr>
          <p:cNvSpPr txBox="1"/>
          <p:nvPr/>
        </p:nvSpPr>
        <p:spPr>
          <a:xfrm>
            <a:off x="1224000" y="13835724"/>
            <a:ext cx="27954166" cy="830997"/>
          </a:xfrm>
          <a:prstGeom prst="rect">
            <a:avLst/>
          </a:prstGeom>
          <a:noFill/>
        </p:spPr>
        <p:txBody>
          <a:bodyPr wrap="square" rtlCol="0">
            <a:spAutoFit/>
          </a:bodyPr>
          <a:lstStyle/>
          <a:p>
            <a:r>
              <a:rPr lang="de-DE" sz="4800" dirty="0">
                <a:solidFill>
                  <a:schemeClr val="tx2"/>
                </a:solidFill>
                <a:latin typeface="Segoe UI" panose="020B0502040204020203" pitchFamily="34" charset="0"/>
                <a:cs typeface="Segoe UI" panose="020B0502040204020203" pitchFamily="34" charset="0"/>
              </a:rPr>
              <a:t>Einblicke in Gewinnerprojekte der letzten Jahre:</a:t>
            </a:r>
          </a:p>
        </p:txBody>
      </p:sp>
      <p:pic>
        <p:nvPicPr>
          <p:cNvPr id="3" name="Grafik 2" descr="Ein Bild, das Muster, Pixel enthält.&#10;&#10;KI-generierte Inhalte können fehlerhaft sein.">
            <a:extLst>
              <a:ext uri="{FF2B5EF4-FFF2-40B4-BE49-F238E27FC236}">
                <a16:creationId xmlns:a16="http://schemas.microsoft.com/office/drawing/2014/main" id="{F95D2B22-7A95-8136-DE34-F82547656211}"/>
              </a:ext>
            </a:extLst>
          </p:cNvPr>
          <p:cNvPicPr>
            <a:picLocks noChangeAspect="1"/>
          </p:cNvPicPr>
          <p:nvPr/>
        </p:nvPicPr>
        <p:blipFill>
          <a:blip r:embed="rId6"/>
          <a:stretch>
            <a:fillRect/>
          </a:stretch>
        </p:blipFill>
        <p:spPr>
          <a:xfrm>
            <a:off x="20220783" y="25818574"/>
            <a:ext cx="4714045" cy="4714045"/>
          </a:xfrm>
          <a:prstGeom prst="rect">
            <a:avLst/>
          </a:prstGeom>
        </p:spPr>
      </p:pic>
      <p:sp>
        <p:nvSpPr>
          <p:cNvPr id="5" name="Textfeld 4">
            <a:extLst>
              <a:ext uri="{FF2B5EF4-FFF2-40B4-BE49-F238E27FC236}">
                <a16:creationId xmlns:a16="http://schemas.microsoft.com/office/drawing/2014/main" id="{9FFDCFC2-4DD7-87D9-A15B-F6503B080B3D}"/>
              </a:ext>
            </a:extLst>
          </p:cNvPr>
          <p:cNvSpPr txBox="1"/>
          <p:nvPr/>
        </p:nvSpPr>
        <p:spPr>
          <a:xfrm>
            <a:off x="1097047" y="40945585"/>
            <a:ext cx="28141611" cy="1477328"/>
          </a:xfrm>
          <a:prstGeom prst="rect">
            <a:avLst/>
          </a:prstGeom>
          <a:noFill/>
        </p:spPr>
        <p:txBody>
          <a:bodyPr wrap="square" rtlCol="0">
            <a:spAutoFit/>
          </a:bodyPr>
          <a:lstStyle/>
          <a:p>
            <a:endParaRPr lang="de-DE" dirty="0">
              <a:latin typeface="Segoe UI" panose="020B0502040204020203" pitchFamily="34" charset="0"/>
              <a:cs typeface="Segoe UI" panose="020B0502040204020203" pitchFamily="34" charset="0"/>
            </a:endParaRPr>
          </a:p>
          <a:p>
            <a:r>
              <a:rPr lang="de-DE" dirty="0">
                <a:latin typeface="Segoe UI" panose="020B0502040204020203" pitchFamily="34" charset="0"/>
                <a:cs typeface="Segoe UI" panose="020B0502040204020203" pitchFamily="34" charset="0"/>
              </a:rPr>
              <a:t>Der Landespreis für Hochschullehre und der Sonderpreis für studentisches Engagement auf der Website des Ministeriums der Finanzen und für Wissenschaft: https://www.saarland.de/mfw/DE/portale/wissenschaft/informationen/foerderung/preise/landespreishochschullehre</a:t>
            </a:r>
          </a:p>
          <a:p>
            <a:r>
              <a:rPr lang="de-DE" dirty="0">
                <a:latin typeface="Segoe UI" panose="020B0502040204020203" pitchFamily="34" charset="0"/>
                <a:cs typeface="Segoe UI" panose="020B0502040204020203" pitchFamily="34" charset="0"/>
              </a:rPr>
              <a:t>Erlass über die Vergabe der Preise:</a:t>
            </a:r>
          </a:p>
          <a:p>
            <a:r>
              <a:rPr lang="de-DE" dirty="0">
                <a:latin typeface="Segoe UI" panose="020B0502040204020203" pitchFamily="34" charset="0"/>
                <a:cs typeface="Segoe UI" panose="020B0502040204020203" pitchFamily="34" charset="0"/>
              </a:rPr>
              <a:t>https://www.saarland.de/SharedDocs/Downloads/DE/mfw/wissenschaft-forschung-technologie/lp-hochschulllehre_2024_erlass.pdf?__blob=publicationFile&amp;v=4</a:t>
            </a:r>
          </a:p>
          <a:p>
            <a:endParaRPr lang="de-DE" dirty="0"/>
          </a:p>
        </p:txBody>
      </p:sp>
      <p:sp>
        <p:nvSpPr>
          <p:cNvPr id="9" name="Textfeld 8">
            <a:extLst>
              <a:ext uri="{FF2B5EF4-FFF2-40B4-BE49-F238E27FC236}">
                <a16:creationId xmlns:a16="http://schemas.microsoft.com/office/drawing/2014/main" id="{2356F049-0FFC-155A-B2D8-42182273FFE2}"/>
              </a:ext>
            </a:extLst>
          </p:cNvPr>
          <p:cNvSpPr txBox="1"/>
          <p:nvPr/>
        </p:nvSpPr>
        <p:spPr>
          <a:xfrm>
            <a:off x="20294957" y="22252068"/>
            <a:ext cx="15201900" cy="739241"/>
          </a:xfrm>
          <a:prstGeom prst="rect">
            <a:avLst/>
          </a:prstGeom>
          <a:noFill/>
        </p:spPr>
        <p:txBody>
          <a:bodyPr wrap="square">
            <a:spAutoFit/>
          </a:bodyPr>
          <a:lstStyle/>
          <a:p>
            <a:pPr algn="l">
              <a:lnSpc>
                <a:spcPct val="150000"/>
              </a:lnSpc>
            </a:pPr>
            <a:r>
              <a:rPr lang="de-DE" sz="3200" dirty="0">
                <a:solidFill>
                  <a:schemeClr val="tx2"/>
                </a:solidFill>
                <a:latin typeface="Segoe UI" panose="020B0502040204020203" pitchFamily="34" charset="0"/>
                <a:cs typeface="Segoe UI" panose="020B0502040204020203" pitchFamily="34" charset="0"/>
              </a:rPr>
              <a:t>© </a:t>
            </a:r>
            <a:r>
              <a:rPr lang="de-DE" sz="3200" dirty="0" err="1">
                <a:solidFill>
                  <a:schemeClr val="tx2"/>
                </a:solidFill>
                <a:latin typeface="Segoe UI" panose="020B0502040204020203" pitchFamily="34" charset="0"/>
                <a:cs typeface="Segoe UI" panose="020B0502040204020203" pitchFamily="34" charset="0"/>
              </a:rPr>
              <a:t>Nasenien</a:t>
            </a:r>
            <a:r>
              <a:rPr lang="de-DE" sz="3200" dirty="0">
                <a:solidFill>
                  <a:schemeClr val="tx2"/>
                </a:solidFill>
                <a:latin typeface="Segoe UI" panose="020B0502040204020203" pitchFamily="34" charset="0"/>
                <a:cs typeface="Segoe UI" panose="020B0502040204020203" pitchFamily="34" charset="0"/>
              </a:rPr>
              <a:t> </a:t>
            </a:r>
            <a:r>
              <a:rPr lang="de-DE" sz="3200" dirty="0" err="1">
                <a:solidFill>
                  <a:schemeClr val="tx2"/>
                </a:solidFill>
                <a:latin typeface="Segoe UI" panose="020B0502040204020203" pitchFamily="34" charset="0"/>
                <a:cs typeface="Segoe UI" panose="020B0502040204020203" pitchFamily="34" charset="0"/>
              </a:rPr>
              <a:t>Nourkami-Tutdibi</a:t>
            </a:r>
            <a:endParaRPr lang="en-US" sz="3200" dirty="0">
              <a:solidFill>
                <a:schemeClr val="tx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51971173"/>
      </p:ext>
    </p:extLst>
  </p:cSld>
  <p:clrMapOvr>
    <a:masterClrMapping/>
  </p:clrMapOvr>
</p:sld>
</file>

<file path=ppt/theme/theme1.xml><?xml version="1.0" encoding="utf-8"?>
<a:theme xmlns:a="http://schemas.openxmlformats.org/drawingml/2006/main" name="1_Office-Design">
  <a:themeElements>
    <a:clrScheme name="Benutzerdefiniert 1">
      <a:dk1>
        <a:sysClr val="windowText" lastClr="000000"/>
      </a:dk1>
      <a:lt1>
        <a:sysClr val="window" lastClr="FFFFFF"/>
      </a:lt1>
      <a:dk2>
        <a:srgbClr val="004877"/>
      </a:dk2>
      <a:lt2>
        <a:srgbClr val="E6E6E6"/>
      </a:lt2>
      <a:accent1>
        <a:srgbClr val="C82254"/>
      </a:accent1>
      <a:accent2>
        <a:srgbClr val="D7DF23"/>
      </a:accent2>
      <a:accent3>
        <a:srgbClr val="01283F"/>
      </a:accent3>
      <a:accent4>
        <a:srgbClr val="BEBEBE"/>
      </a:accent4>
      <a:accent5>
        <a:srgbClr val="919191"/>
      </a:accent5>
      <a:accent6>
        <a:srgbClr val="BEBEBE"/>
      </a:accent6>
      <a:hlink>
        <a:srgbClr val="0000FF"/>
      </a:hlink>
      <a:folHlink>
        <a:srgbClr val="8DB3E2"/>
      </a:folHlink>
    </a:clrScheme>
    <a:fontScheme name="1_Office-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673F44A73BD0D4A908D504744A37232" ma:contentTypeVersion="16" ma:contentTypeDescription="Ein neues Dokument erstellen." ma:contentTypeScope="" ma:versionID="d668349b4e3b28e399802c53aad1394f">
  <xsd:schema xmlns:xsd="http://www.w3.org/2001/XMLSchema" xmlns:xs="http://www.w3.org/2001/XMLSchema" xmlns:p="http://schemas.microsoft.com/office/2006/metadata/properties" xmlns:ns2="119eb29a-7cbe-449c-aae0-97dd9a627636" xmlns:ns3="e2d89c27-aa87-4dbb-aa4b-68461f7c3c53" targetNamespace="http://schemas.microsoft.com/office/2006/metadata/properties" ma:root="true" ma:fieldsID="94e7f39e76381192f72e04364853adcf" ns2:_="" ns3:_="">
    <xsd:import namespace="119eb29a-7cbe-449c-aae0-97dd9a627636"/>
    <xsd:import namespace="e2d89c27-aa87-4dbb-aa4b-68461f7c3c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eb29a-7cbe-449c-aae0-97dd9a6276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ee3e8a42-d8d5-46ca-a5bf-92f41e721cca" ma:termSetId="09814cd3-568e-fe90-9814-8d621ff8fb84" ma:anchorId="fba54fb3-c3e1-fe81-a776-ca4b69148c4d" ma:open="true" ma:isKeyword="false">
      <xsd:complexType>
        <xsd:sequence>
          <xsd:element ref="pc:Terms" minOccurs="0" maxOccurs="1"/>
        </xsd:sequence>
      </xsd:complex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d89c27-aa87-4dbb-aa4b-68461f7c3c5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4c81854-4200-4e84-9772-0147bad62af7}" ma:internalName="TaxCatchAll" ma:showField="CatchAllData" ma:web="e2d89c27-aa87-4dbb-aa4b-68461f7c3c5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9eb29a-7cbe-449c-aae0-97dd9a627636">
      <Terms xmlns="http://schemas.microsoft.com/office/infopath/2007/PartnerControls"/>
    </lcf76f155ced4ddcb4097134ff3c332f>
    <TaxCatchAll xmlns="e2d89c27-aa87-4dbb-aa4b-68461f7c3c53" xsi:nil="true"/>
  </documentManagement>
</p:properties>
</file>

<file path=customXml/itemProps1.xml><?xml version="1.0" encoding="utf-8"?>
<ds:datastoreItem xmlns:ds="http://schemas.openxmlformats.org/officeDocument/2006/customXml" ds:itemID="{2D7EE1DB-4024-4BB8-9391-82E78378EA59}">
  <ds:schemaRefs>
    <ds:schemaRef ds:uri="http://schemas.microsoft.com/sharepoint/v3/contenttype/forms"/>
  </ds:schemaRefs>
</ds:datastoreItem>
</file>

<file path=customXml/itemProps2.xml><?xml version="1.0" encoding="utf-8"?>
<ds:datastoreItem xmlns:ds="http://schemas.openxmlformats.org/officeDocument/2006/customXml" ds:itemID="{08965E2B-A939-4221-9736-9880B3AD2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eb29a-7cbe-449c-aae0-97dd9a627636"/>
    <ds:schemaRef ds:uri="e2d89c27-aa87-4dbb-aa4b-68461f7c3c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7E0B4A-A000-4501-BBA7-023F3E518536}">
  <ds:schemaRefs>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purl.org/dc/terms/"/>
    <ds:schemaRef ds:uri="http://purl.org/dc/elements/1.1/"/>
    <ds:schemaRef ds:uri="bf7f9f32-92b2-45a7-aead-9cc80c071d0c"/>
    <ds:schemaRef ds:uri="http://purl.org/dc/dcmitype/"/>
    <ds:schemaRef ds:uri="http://schemas.microsoft.com/office/infopath/2007/PartnerControls"/>
    <ds:schemaRef ds:uri="e5afc9d2-a378-460c-ae1f-b3d107747e19"/>
    <ds:schemaRef ds:uri="119eb29a-7cbe-449c-aae0-97dd9a627636"/>
    <ds:schemaRef ds:uri="e2d89c27-aa87-4dbb-aa4b-68461f7c3c53"/>
  </ds:schemaRefs>
</ds:datastoreItem>
</file>

<file path=docProps/app.xml><?xml version="1.0" encoding="utf-8"?>
<Properties xmlns="http://schemas.openxmlformats.org/officeDocument/2006/extended-properties" xmlns:vt="http://schemas.openxmlformats.org/officeDocument/2006/docPropsVTypes">
  <TotalTime>0</TotalTime>
  <Words>382</Words>
  <Application>Microsoft Office PowerPoint</Application>
  <PresentationFormat>Benutzerdefiniert</PresentationFormat>
  <Paragraphs>28</Paragraphs>
  <Slides>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vt:i4>
      </vt:variant>
    </vt:vector>
  </HeadingPairs>
  <TitlesOfParts>
    <vt:vector size="8" baseType="lpstr">
      <vt:lpstr>Arial</vt:lpstr>
      <vt:lpstr>Calibri</vt:lpstr>
      <vt:lpstr>Lucida Grande</vt:lpstr>
      <vt:lpstr>Segoe </vt:lpstr>
      <vt:lpstr>Segoe UI</vt:lpstr>
      <vt:lpstr>Verdana</vt:lpstr>
      <vt:lpstr>1_Office-Design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mws</dc:creator>
  <cp:lastModifiedBy>Nele Schäfer-Liedtke</cp:lastModifiedBy>
  <cp:revision>9</cp:revision>
  <dcterms:created xsi:type="dcterms:W3CDTF">2010-05-03T10:36:49Z</dcterms:created>
  <dcterms:modified xsi:type="dcterms:W3CDTF">2026-01-12T12:57:03Z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0x0101001673F44A73BD0D4A908D504744A37232</vt:lpwstr>
  </property>
  <property fmtid="{D5CDD505-2E9C-101B-9397-08002B2CF9AE}" pid="3" name="MediaServiceImageTags">
    <vt:lpwstr/>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